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298" r:id="rId3"/>
    <p:sldId id="299" r:id="rId4"/>
    <p:sldId id="295" r:id="rId5"/>
    <p:sldId id="296" r:id="rId6"/>
    <p:sldId id="297" r:id="rId7"/>
    <p:sldId id="257" r:id="rId8"/>
    <p:sldId id="258" r:id="rId9"/>
    <p:sldId id="259" r:id="rId10"/>
    <p:sldId id="260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78" r:id="rId27"/>
    <p:sldId id="279" r:id="rId28"/>
    <p:sldId id="280" r:id="rId29"/>
    <p:sldId id="276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300" r:id="rId4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03E63B-6210-4E2C-99BA-DBA3C7AF39AA}" type="datetimeFigureOut">
              <a:rPr lang="es-ES" smtClean="0"/>
              <a:t>12/4/12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648402-B0ED-4D3C-88C9-1DB05617D19F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4" Type="http://schemas.openxmlformats.org/officeDocument/2006/relationships/image" Target="../media/image28.gif"/><Relationship Id="rId5" Type="http://schemas.openxmlformats.org/officeDocument/2006/relationships/image" Target="../media/image29.gi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6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4" Type="http://schemas.openxmlformats.org/officeDocument/2006/relationships/image" Target="../media/image32.jpeg"/><Relationship Id="rId5" Type="http://schemas.openxmlformats.org/officeDocument/2006/relationships/image" Target="../media/image33.jpeg"/><Relationship Id="rId6" Type="http://schemas.openxmlformats.org/officeDocument/2006/relationships/image" Target="../media/image34.jpeg"/><Relationship Id="rId7" Type="http://schemas.openxmlformats.org/officeDocument/2006/relationships/image" Target="../media/image35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9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3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4" Type="http://schemas.openxmlformats.org/officeDocument/2006/relationships/image" Target="../media/image47.jpeg"/><Relationship Id="rId5" Type="http://schemas.openxmlformats.org/officeDocument/2006/relationships/image" Target="../media/image48.jpeg"/><Relationship Id="rId6" Type="http://schemas.openxmlformats.org/officeDocument/2006/relationships/image" Target="../media/image49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4" Type="http://schemas.openxmlformats.org/officeDocument/2006/relationships/image" Target="../media/image52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0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3.png"/><Relationship Id="rId3" Type="http://schemas.openxmlformats.org/officeDocument/2006/relationships/image" Target="../media/image5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5.jpeg"/><Relationship Id="rId3" Type="http://schemas.openxmlformats.org/officeDocument/2006/relationships/image" Target="../media/image5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7.jpeg"/><Relationship Id="rId3" Type="http://schemas.openxmlformats.org/officeDocument/2006/relationships/image" Target="../media/image58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9.jpeg"/><Relationship Id="rId3" Type="http://schemas.openxmlformats.org/officeDocument/2006/relationships/image" Target="../media/image60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1.jpeg"/><Relationship Id="rId3" Type="http://schemas.openxmlformats.org/officeDocument/2006/relationships/image" Target="../media/image62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3.jpeg"/><Relationship Id="rId3" Type="http://schemas.openxmlformats.org/officeDocument/2006/relationships/image" Target="../media/image64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Révision</a:t>
            </a:r>
            <a:endParaRPr lang="es-ES" dirty="0">
              <a:latin typeface="French Script MT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Je </a:t>
            </a:r>
            <a:r>
              <a:rPr lang="es-ES" dirty="0" err="1" smtClean="0"/>
              <a:t>suis</a:t>
            </a:r>
            <a:r>
              <a:rPr lang="es-ES" dirty="0" smtClean="0"/>
              <a:t> </a:t>
            </a:r>
            <a:r>
              <a:rPr lang="es-ES" dirty="0" err="1" smtClean="0"/>
              <a:t>grand</a:t>
            </a:r>
            <a:endParaRPr lang="es-ES" dirty="0"/>
          </a:p>
        </p:txBody>
      </p:sp>
      <p:pic>
        <p:nvPicPr>
          <p:cNvPr id="17412" name="Picture 4" descr="https://encrypted-tbn2.gstatic.com/images?q=tbn:ANd9GcSN4eEk4cdASxaKbr37m6lhzM8wsSrtfq-1IJ8mtYP_wK8j5f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583943"/>
            <a:ext cx="3384376" cy="5104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Je </a:t>
            </a:r>
            <a:r>
              <a:rPr lang="es-ES" dirty="0" err="1" smtClean="0">
                <a:latin typeface="French Script MT" pitchFamily="66" charset="0"/>
              </a:rPr>
              <a:t>suis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petit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19460" name="Picture 4" descr="http://www.acatos.es/wp-content/uploads/2009/10/mudi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544791"/>
            <a:ext cx="3600400" cy="5000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Je </a:t>
            </a:r>
            <a:r>
              <a:rPr lang="es-ES" dirty="0" err="1" smtClean="0">
                <a:latin typeface="French Script MT" pitchFamily="66" charset="0"/>
              </a:rPr>
              <a:t>suis</a:t>
            </a:r>
            <a:r>
              <a:rPr lang="es-ES" dirty="0" smtClean="0">
                <a:latin typeface="French Script MT" pitchFamily="66" charset="0"/>
              </a:rPr>
              <a:t> gros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0482" name="Picture 2" descr="http://www.anglaisfacile.com/cgi2/myexam/images2/4989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525048"/>
            <a:ext cx="3622129" cy="4868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Je </a:t>
            </a:r>
            <a:r>
              <a:rPr lang="es-ES" dirty="0" err="1" smtClean="0">
                <a:latin typeface="French Script MT" pitchFamily="66" charset="0"/>
              </a:rPr>
              <a:t>suis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mince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1506" name="Picture 2" descr="http://www.anglaisfacile.com/cgi2/myexam/images/24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700808"/>
            <a:ext cx="3539230" cy="4373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de </a:t>
            </a:r>
            <a:r>
              <a:rPr lang="es-ES" dirty="0" err="1" smtClean="0">
                <a:latin typeface="French Script MT" pitchFamily="66" charset="0"/>
              </a:rPr>
              <a:t>taille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moyenne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2530" name="Picture 2" descr="http://www.anglaisfacile.com/cgi2/myexam/images/24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276872"/>
            <a:ext cx="2925291" cy="4146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ridé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3556" name="Picture 4" descr="http://www.diarioanimales.com/wp-content/uploads/Shar-Pei-300x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03242"/>
            <a:ext cx="6696744" cy="4018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musclé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4580" name="Picture 4" descr="http://www.taxiclic.com/questions/images/600-muscle-muscu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281154"/>
            <a:ext cx="3528392" cy="5140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Elle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belle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5604" name="Picture 4" descr="http://www.cinemotions.com/data/artistes/00/0001/172/1/h200/brigitte_bardo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8"/>
            <a:ext cx="3816424" cy="5088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Elle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jolie</a:t>
            </a:r>
            <a:r>
              <a:rPr lang="es-ES" dirty="0" smtClean="0">
                <a:latin typeface="French Script MT" pitchFamily="66" charset="0"/>
              </a:rPr>
              <a:t>, </a:t>
            </a:r>
            <a:r>
              <a:rPr lang="es-ES" dirty="0" err="1" smtClean="0">
                <a:latin typeface="French Script MT" pitchFamily="66" charset="0"/>
              </a:rPr>
              <a:t>mignonne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6628" name="Picture 4" descr="http://www.cinemotions.com/data/artistes/00/0001/172/1/h200/brigitte_bardo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3744416" cy="4992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beau</a:t>
            </a:r>
            <a:r>
              <a:rPr lang="es-ES" dirty="0" smtClean="0">
                <a:latin typeface="French Script MT" pitchFamily="66" charset="0"/>
              </a:rPr>
              <a:t>, </a:t>
            </a:r>
            <a:r>
              <a:rPr lang="es-ES" dirty="0" err="1" smtClean="0">
                <a:latin typeface="French Script MT" pitchFamily="66" charset="0"/>
              </a:rPr>
              <a:t>séduisant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7652" name="Picture 4" descr="http://loveferrari.l.o.pic.centerblog.net/o/f05261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060848"/>
            <a:ext cx="3810000" cy="379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latin typeface="French Script MT" pitchFamily="66" charset="0"/>
              </a:rPr>
              <a:t>Bonjour</a:t>
            </a:r>
            <a:r>
              <a:rPr lang="es-ES" dirty="0" smtClean="0">
                <a:latin typeface="French Script MT" pitchFamily="66" charset="0"/>
              </a:rPr>
              <a:t>. </a:t>
            </a:r>
            <a:r>
              <a:rPr lang="es-ES" dirty="0" err="1" smtClean="0">
                <a:latin typeface="French Script MT" pitchFamily="66" charset="0"/>
              </a:rPr>
              <a:t>C’est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moi</a:t>
            </a:r>
            <a:r>
              <a:rPr lang="es-ES" dirty="0" smtClean="0">
                <a:latin typeface="French Script MT" pitchFamily="66" charset="0"/>
              </a:rPr>
              <a:t>. Je </a:t>
            </a:r>
            <a:r>
              <a:rPr lang="es-ES" dirty="0" err="1" smtClean="0">
                <a:latin typeface="French Script MT" pitchFamily="66" charset="0"/>
              </a:rPr>
              <a:t>suis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gentille</a:t>
            </a:r>
            <a:r>
              <a:rPr lang="es-ES" dirty="0" smtClean="0">
                <a:latin typeface="French Script MT" pitchFamily="66" charset="0"/>
              </a:rPr>
              <a:t>. </a:t>
            </a:r>
            <a:r>
              <a:rPr lang="es-ES" dirty="0" err="1" smtClean="0">
                <a:latin typeface="French Script MT" pitchFamily="66" charset="0"/>
              </a:rPr>
              <a:t>J’aime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l’école</a:t>
            </a:r>
            <a:r>
              <a:rPr lang="es-ES" dirty="0" smtClean="0">
                <a:latin typeface="French Script MT" pitchFamily="66" charset="0"/>
              </a:rPr>
              <a:t>. Je </a:t>
            </a:r>
            <a:r>
              <a:rPr lang="es-ES" dirty="0" err="1" smtClean="0">
                <a:latin typeface="French Script MT" pitchFamily="66" charset="0"/>
              </a:rPr>
              <a:t>suis</a:t>
            </a:r>
            <a:r>
              <a:rPr lang="es-ES" dirty="0" smtClean="0">
                <a:latin typeface="French Script MT" pitchFamily="66" charset="0"/>
              </a:rPr>
              <a:t> grande. Je </a:t>
            </a:r>
            <a:r>
              <a:rPr lang="es-ES" dirty="0" err="1" smtClean="0">
                <a:latin typeface="French Script MT" pitchFamily="66" charset="0"/>
              </a:rPr>
              <a:t>n’ai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pas</a:t>
            </a:r>
            <a:r>
              <a:rPr lang="es-ES" dirty="0" smtClean="0">
                <a:latin typeface="French Script MT" pitchFamily="66" charset="0"/>
              </a:rPr>
              <a:t> les </a:t>
            </a:r>
            <a:r>
              <a:rPr lang="es-ES" dirty="0" err="1" smtClean="0">
                <a:latin typeface="French Script MT" pitchFamily="66" charset="0"/>
              </a:rPr>
              <a:t>cheveux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frisés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56322" name="Picture 2" descr="http://www.les-photos-gratuites.net/wp-content/gallery/dora/dora-l-exploratricenickjrcharacters-blogspot-com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16832"/>
            <a:ext cx="3127240" cy="4635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Elle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bronzée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8674" name="Picture 2" descr="http://www.anglaisfacile.com/cgi2/myexam/images/24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45429"/>
            <a:ext cx="3365723" cy="4016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Elle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pâle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29700" name="Picture 4" descr="https://encrypted-tbn3.gstatic.com/images?q=tbn:ANd9GcTij7IhOTA1EEDb6LdWx0f1BkOeWzLBg28XvrlD6Q2EaOtW_bZI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95644"/>
            <a:ext cx="3960440" cy="456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laid</a:t>
            </a:r>
            <a:r>
              <a:rPr lang="es-ES" dirty="0" smtClean="0">
                <a:latin typeface="French Script MT" pitchFamily="66" charset="0"/>
              </a:rPr>
              <a:t>, moche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30722" name="Picture 2" descr="http://www.anglaisfacile.com/cgi2/myexam/images/24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420888"/>
            <a:ext cx="2878807" cy="3884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latin typeface="French Script MT" pitchFamily="66" charset="0"/>
              </a:rPr>
              <a:t>I</a:t>
            </a:r>
            <a:r>
              <a:rPr lang="es-ES" dirty="0" err="1" smtClean="0">
                <a:latin typeface="French Script MT" pitchFamily="66" charset="0"/>
              </a:rPr>
              <a:t>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boutonneux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31746" name="Picture 2" descr="http://www.anglaisfacile.com/cgi2/myexam/images/24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80928"/>
            <a:ext cx="3794720" cy="3320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		</a:t>
            </a:r>
            <a:r>
              <a:rPr lang="es-ES" dirty="0" err="1" smtClean="0">
                <a:latin typeface="French Script MT" pitchFamily="66" charset="0"/>
              </a:rPr>
              <a:t>Mon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visage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	</a:t>
            </a:r>
            <a:r>
              <a:rPr lang="es-ES" sz="2400" dirty="0" smtClean="0"/>
              <a:t>ovale</a:t>
            </a:r>
            <a:r>
              <a:rPr lang="es-ES" dirty="0" smtClean="0"/>
              <a:t>	</a:t>
            </a:r>
            <a:r>
              <a:rPr lang="es-ES" sz="2400" dirty="0" smtClean="0"/>
              <a:t>     	     </a:t>
            </a:r>
            <a:r>
              <a:rPr lang="es-ES" sz="2400" dirty="0" err="1" smtClean="0"/>
              <a:t>long</a:t>
            </a:r>
            <a:r>
              <a:rPr lang="es-ES" sz="2400" dirty="0" smtClean="0"/>
              <a:t>       		</a:t>
            </a:r>
            <a:r>
              <a:rPr lang="es-ES" sz="2400" dirty="0" err="1" smtClean="0"/>
              <a:t>rond</a:t>
            </a:r>
            <a:r>
              <a:rPr lang="es-ES" dirty="0" smtClean="0"/>
              <a:t>		</a:t>
            </a:r>
            <a:endParaRPr lang="es-ES" dirty="0"/>
          </a:p>
        </p:txBody>
      </p:sp>
      <p:pic>
        <p:nvPicPr>
          <p:cNvPr id="33794" name="Picture 2" descr="http://www.anglaisfacile.com/cgi2/myexam/images/229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518" y="2276872"/>
            <a:ext cx="2235856" cy="2787368"/>
          </a:xfrm>
          <a:prstGeom prst="rect">
            <a:avLst/>
          </a:prstGeom>
          <a:noFill/>
        </p:spPr>
      </p:pic>
      <p:pic>
        <p:nvPicPr>
          <p:cNvPr id="33796" name="Picture 4" descr="http://www.anglaisfacile.com/cgi2/myexam/images/229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276872"/>
            <a:ext cx="1948594" cy="2664296"/>
          </a:xfrm>
          <a:prstGeom prst="rect">
            <a:avLst/>
          </a:prstGeom>
          <a:noFill/>
        </p:spPr>
      </p:pic>
      <p:pic>
        <p:nvPicPr>
          <p:cNvPr id="33798" name="Picture 6" descr="http://www.anglaisfacile.com/cgi2/myexam/images/229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276872"/>
            <a:ext cx="2304256" cy="2609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			</a:t>
            </a:r>
            <a:r>
              <a:rPr lang="es-ES" dirty="0" err="1" smtClean="0">
                <a:latin typeface="French Script MT" pitchFamily="66" charset="0"/>
              </a:rPr>
              <a:t>Mon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nez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700" dirty="0" err="1" smtClean="0"/>
              <a:t>court</a:t>
            </a:r>
            <a:r>
              <a:rPr lang="es-ES" sz="2700" dirty="0" smtClean="0"/>
              <a:t>		  gros 		       fin 		</a:t>
            </a:r>
            <a:r>
              <a:rPr lang="es-ES" sz="2700" dirty="0" err="1" smtClean="0"/>
              <a:t>long</a:t>
            </a:r>
            <a:endParaRPr lang="es-ES" sz="2700" dirty="0"/>
          </a:p>
        </p:txBody>
      </p:sp>
      <p:pic>
        <p:nvPicPr>
          <p:cNvPr id="34818" name="Picture 2" descr="http://www.anglaisfacile.com/cgi2/myexam/images/2296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80928"/>
            <a:ext cx="1668547" cy="1757934"/>
          </a:xfrm>
          <a:prstGeom prst="rect">
            <a:avLst/>
          </a:prstGeom>
          <a:noFill/>
        </p:spPr>
      </p:pic>
      <p:pic>
        <p:nvPicPr>
          <p:cNvPr id="34820" name="Picture 4" descr="http://www.anglaisfacile.com/cgi2/myexam/images/2296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636912"/>
            <a:ext cx="2096632" cy="2088232"/>
          </a:xfrm>
          <a:prstGeom prst="rect">
            <a:avLst/>
          </a:prstGeom>
          <a:noFill/>
        </p:spPr>
      </p:pic>
      <p:pic>
        <p:nvPicPr>
          <p:cNvPr id="34822" name="Picture 6" descr="http://www.anglaisfacile.com/cgi2/myexam/images/2296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780928"/>
            <a:ext cx="1907255" cy="2045966"/>
          </a:xfrm>
          <a:prstGeom prst="rect">
            <a:avLst/>
          </a:prstGeom>
          <a:noFill/>
        </p:spPr>
      </p:pic>
      <p:pic>
        <p:nvPicPr>
          <p:cNvPr id="34824" name="Picture 8" descr="http://www.anglaisfacile.com/cgi2/myexam/images/2296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436419"/>
            <a:ext cx="1817365" cy="2102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                     </a:t>
            </a:r>
            <a:r>
              <a:rPr lang="es-ES" dirty="0" err="1" smtClean="0">
                <a:latin typeface="French Script MT" pitchFamily="66" charset="0"/>
              </a:rPr>
              <a:t>J’ai</a:t>
            </a:r>
            <a:r>
              <a:rPr lang="es-ES" dirty="0" smtClean="0">
                <a:latin typeface="French Script MT" pitchFamily="66" charset="0"/>
              </a:rPr>
              <a:t> les </a:t>
            </a:r>
            <a:r>
              <a:rPr lang="es-ES" dirty="0" err="1" smtClean="0">
                <a:latin typeface="French Script MT" pitchFamily="66" charset="0"/>
              </a:rPr>
              <a:t>yeux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700" dirty="0" err="1" smtClean="0"/>
              <a:t>bleus</a:t>
            </a:r>
            <a:r>
              <a:rPr lang="es-ES" sz="2700" dirty="0" smtClean="0"/>
              <a:t>      </a:t>
            </a:r>
            <a:r>
              <a:rPr lang="es-ES" sz="2700" dirty="0" err="1" smtClean="0"/>
              <a:t>verts</a:t>
            </a:r>
            <a:r>
              <a:rPr lang="es-ES" sz="2700" dirty="0" smtClean="0"/>
              <a:t>        gris        </a:t>
            </a:r>
            <a:r>
              <a:rPr lang="es-ES" sz="2700" dirty="0" err="1" smtClean="0"/>
              <a:t>marron</a:t>
            </a:r>
            <a:r>
              <a:rPr lang="es-ES" sz="2700" dirty="0" smtClean="0"/>
              <a:t>       </a:t>
            </a:r>
            <a:r>
              <a:rPr lang="es-ES" sz="2700" dirty="0" err="1" smtClean="0"/>
              <a:t>noisette</a:t>
            </a:r>
            <a:r>
              <a:rPr lang="es-ES" sz="2700" dirty="0" smtClean="0"/>
              <a:t>      </a:t>
            </a:r>
            <a:r>
              <a:rPr lang="es-ES" sz="2700" dirty="0" err="1" smtClean="0"/>
              <a:t>noirs</a:t>
            </a:r>
            <a:endParaRPr lang="es-ES" sz="2700" dirty="0"/>
          </a:p>
        </p:txBody>
      </p:sp>
      <p:pic>
        <p:nvPicPr>
          <p:cNvPr id="35842" name="Picture 2" descr="http://www.anglaisfacile.com/cgi2/myexam/images/24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0304"/>
            <a:ext cx="1407468" cy="1092640"/>
          </a:xfrm>
          <a:prstGeom prst="rect">
            <a:avLst/>
          </a:prstGeom>
          <a:noFill/>
        </p:spPr>
      </p:pic>
      <p:pic>
        <p:nvPicPr>
          <p:cNvPr id="35844" name="Picture 4" descr="http://www.anglaisfacile.com/cgi2/myexam/images/24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895719"/>
            <a:ext cx="1244872" cy="1045077"/>
          </a:xfrm>
          <a:prstGeom prst="rect">
            <a:avLst/>
          </a:prstGeom>
          <a:noFill/>
        </p:spPr>
      </p:pic>
      <p:pic>
        <p:nvPicPr>
          <p:cNvPr id="35846" name="Picture 6" descr="http://www.anglaisfacile.com/cgi2/myexam/images/241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2364" y="2996952"/>
            <a:ext cx="1365580" cy="1033412"/>
          </a:xfrm>
          <a:prstGeom prst="rect">
            <a:avLst/>
          </a:prstGeom>
          <a:noFill/>
        </p:spPr>
      </p:pic>
      <p:pic>
        <p:nvPicPr>
          <p:cNvPr id="35848" name="Picture 8" descr="http://www.anglaisfacile.com/cgi2/myexam/images/241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9848" y="3789040"/>
            <a:ext cx="1591752" cy="1296144"/>
          </a:xfrm>
          <a:prstGeom prst="rect">
            <a:avLst/>
          </a:prstGeom>
          <a:noFill/>
        </p:spPr>
      </p:pic>
      <p:pic>
        <p:nvPicPr>
          <p:cNvPr id="35850" name="Picture 10" descr="http://www.anglaisfacile.com/cgi2/myexam/images/2412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2924944"/>
            <a:ext cx="1301381" cy="1008112"/>
          </a:xfrm>
          <a:prstGeom prst="rect">
            <a:avLst/>
          </a:prstGeom>
          <a:noFill/>
        </p:spPr>
      </p:pic>
      <p:pic>
        <p:nvPicPr>
          <p:cNvPr id="35852" name="Picture 12" descr="http://www.anglaisfacile.com/cgi2/myexam/images/2412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7" y="3789040"/>
            <a:ext cx="1401069" cy="1257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es-ES" sz="4900" dirty="0" smtClean="0">
                <a:latin typeface="Blackadder ITC" pitchFamily="82" charset="0"/>
              </a:rPr>
              <a:t>                               </a:t>
            </a:r>
            <a:r>
              <a:rPr lang="es-ES" sz="4900" dirty="0" smtClean="0">
                <a:latin typeface="French Script MT" pitchFamily="66" charset="0"/>
              </a:rPr>
              <a:t>Les </a:t>
            </a:r>
            <a:r>
              <a:rPr lang="es-ES" sz="4900" dirty="0" err="1" smtClean="0">
                <a:latin typeface="French Script MT" pitchFamily="66" charset="0"/>
              </a:rPr>
              <a:t>cheveux</a:t>
            </a:r>
            <a:r>
              <a:rPr lang="es-ES" dirty="0" smtClean="0">
                <a:latin typeface="French Script MT" pitchFamily="66" charset="0"/>
              </a:rPr>
              <a:t/>
            </a:r>
            <a:br>
              <a:rPr lang="es-ES" dirty="0" smtClean="0">
                <a:latin typeface="French Script MT" pitchFamily="66" charset="0"/>
              </a:rPr>
            </a:br>
            <a:r>
              <a:rPr lang="fr-FR" sz="4000" dirty="0">
                <a:latin typeface="French Script MT" pitchFamily="66" charset="0"/>
              </a:rPr>
              <a:t>Je suis blond(e). </a:t>
            </a:r>
            <a:r>
              <a:rPr lang="fr-FR" sz="4000" dirty="0" smtClean="0">
                <a:latin typeface="French Script MT" pitchFamily="66" charset="0"/>
              </a:rPr>
              <a:t>J'ai </a:t>
            </a:r>
            <a:r>
              <a:rPr lang="fr-FR" sz="4000" dirty="0">
                <a:latin typeface="French Script MT" pitchFamily="66" charset="0"/>
              </a:rPr>
              <a:t>les </a:t>
            </a:r>
            <a:r>
              <a:rPr lang="fr-FR" sz="4000" dirty="0" smtClean="0">
                <a:latin typeface="French Script MT" pitchFamily="66" charset="0"/>
              </a:rPr>
              <a:t>cheveux. mi-longs </a:t>
            </a:r>
            <a:r>
              <a:rPr lang="fr-FR" sz="4000" dirty="0">
                <a:latin typeface="French Script MT" pitchFamily="66" charset="0"/>
              </a:rPr>
              <a:t>et raides</a:t>
            </a:r>
          </a:p>
        </p:txBody>
      </p:sp>
      <p:pic>
        <p:nvPicPr>
          <p:cNvPr id="36866" name="Picture 2" descr="http://www.anglaisfacile.com/cgi2/myexam/images/24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60920"/>
            <a:ext cx="2620491" cy="4492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French Script MT" pitchFamily="66" charset="0"/>
              </a:rPr>
              <a:t>J'ai les cheveux noirs/foncés. </a:t>
            </a:r>
            <a:r>
              <a:rPr lang="fr-FR" dirty="0" smtClean="0">
                <a:latin typeface="French Script MT" pitchFamily="66" charset="0"/>
              </a:rPr>
              <a:t>Ils </a:t>
            </a:r>
            <a:r>
              <a:rPr lang="fr-FR" dirty="0">
                <a:latin typeface="French Script MT" pitchFamily="66" charset="0"/>
              </a:rPr>
              <a:t>sont courts et raides</a:t>
            </a:r>
          </a:p>
        </p:txBody>
      </p:sp>
      <p:pic>
        <p:nvPicPr>
          <p:cNvPr id="37890" name="Picture 2" descr="http://www.anglaisfacile.com/cgi2/myexam/images/24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01255"/>
            <a:ext cx="3841204" cy="4106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French Script MT" pitchFamily="66" charset="0"/>
              </a:rPr>
              <a:t>J'ai les cheveux roux</a:t>
            </a:r>
            <a:r>
              <a:rPr lang="fr-FR" dirty="0" smtClean="0">
                <a:latin typeface="French Script MT" pitchFamily="66" charset="0"/>
              </a:rPr>
              <a:t>. Ils </a:t>
            </a:r>
            <a:r>
              <a:rPr lang="fr-FR" dirty="0">
                <a:latin typeface="French Script MT" pitchFamily="66" charset="0"/>
              </a:rPr>
              <a:t>sont mi-longs</a:t>
            </a:r>
            <a:r>
              <a:rPr lang="fr-FR" dirty="0">
                <a:latin typeface="Blackadder ITC" pitchFamily="82" charset="0"/>
              </a:rPr>
              <a:t>.</a:t>
            </a:r>
          </a:p>
        </p:txBody>
      </p:sp>
      <p:pic>
        <p:nvPicPr>
          <p:cNvPr id="32770" name="Picture 2" descr="http://www.anglaisfacile.com/cgi2/myexam/images/24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88839"/>
            <a:ext cx="4158952" cy="4158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>
                <a:latin typeface="French Script MT" pitchFamily="66" charset="0"/>
              </a:rPr>
              <a:t>C’est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mon</a:t>
            </a:r>
            <a:r>
              <a:rPr lang="es-ES" dirty="0" smtClean="0">
                <a:latin typeface="French Script MT" pitchFamily="66" charset="0"/>
              </a:rPr>
              <a:t> papa.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grand</a:t>
            </a:r>
            <a:r>
              <a:rPr lang="es-ES" dirty="0" smtClean="0">
                <a:latin typeface="French Script MT" pitchFamily="66" charset="0"/>
              </a:rPr>
              <a:t>.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fort</a:t>
            </a:r>
            <a:r>
              <a:rPr lang="es-ES" dirty="0" smtClean="0">
                <a:latin typeface="French Script MT" pitchFamily="66" charset="0"/>
              </a:rPr>
              <a:t>.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aime</a:t>
            </a:r>
            <a:r>
              <a:rPr lang="es-ES" dirty="0" smtClean="0">
                <a:latin typeface="French Script MT" pitchFamily="66" charset="0"/>
              </a:rPr>
              <a:t> le sport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13314" name="Picture 2" descr="http://ec.comps.canstockphoto.com/can-stock-photo_csp60017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3514725" cy="395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French Script MT" pitchFamily="66" charset="0"/>
              </a:rPr>
              <a:t>J'ai les cheveux longs </a:t>
            </a:r>
            <a:r>
              <a:rPr lang="fr-FR" dirty="0" smtClean="0">
                <a:latin typeface="French Script MT" pitchFamily="66" charset="0"/>
              </a:rPr>
              <a:t>et</a:t>
            </a:r>
            <a:r>
              <a:rPr lang="fr-FR" dirty="0">
                <a:latin typeface="French Script MT" pitchFamily="66" charset="0"/>
              </a:rPr>
              <a:t> châtains</a:t>
            </a:r>
          </a:p>
        </p:txBody>
      </p:sp>
      <p:pic>
        <p:nvPicPr>
          <p:cNvPr id="38914" name="Picture 2" descr="http://www.anglaisfacile.com/cgi2/myexam/images/24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88840"/>
            <a:ext cx="3692996" cy="4103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French Script MT" pitchFamily="66" charset="0"/>
              </a:rPr>
              <a:t>J'ai les </a:t>
            </a:r>
            <a:r>
              <a:rPr lang="fr-FR" dirty="0" smtClean="0">
                <a:latin typeface="French Script MT" pitchFamily="66" charset="0"/>
              </a:rPr>
              <a:t>cheveux courts </a:t>
            </a:r>
            <a:r>
              <a:rPr lang="fr-FR" dirty="0">
                <a:latin typeface="French Script MT" pitchFamily="66" charset="0"/>
              </a:rPr>
              <a:t>et ondulés</a:t>
            </a:r>
          </a:p>
        </p:txBody>
      </p:sp>
      <p:pic>
        <p:nvPicPr>
          <p:cNvPr id="39938" name="Picture 2" descr="http://www.anglaisfacile.com/cgi2/myexam/images/241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16832"/>
            <a:ext cx="2916907" cy="4358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Blackadder ITC" pitchFamily="82" charset="0"/>
              </a:rPr>
              <a:t>J'ai les cheveux longs. </a:t>
            </a:r>
            <a:br>
              <a:rPr lang="fr-FR" dirty="0">
                <a:latin typeface="Blackadder ITC" pitchFamily="82" charset="0"/>
              </a:rPr>
            </a:br>
            <a:r>
              <a:rPr lang="fr-FR" dirty="0">
                <a:latin typeface="Blackadder ITC" pitchFamily="82" charset="0"/>
              </a:rPr>
              <a:t>Ils sont châtain clair</a:t>
            </a:r>
          </a:p>
        </p:txBody>
      </p:sp>
      <p:pic>
        <p:nvPicPr>
          <p:cNvPr id="40962" name="Picture 2" descr="http://www.anglaisfacile.com/cgi2/myexam/images/24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3348955" cy="3810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Blackadder ITC" pitchFamily="82" charset="0"/>
              </a:rPr>
              <a:t/>
            </a:r>
            <a:br>
              <a:rPr lang="fr-FR" dirty="0" smtClean="0">
                <a:latin typeface="Blackadder ITC" pitchFamily="82" charset="0"/>
              </a:rPr>
            </a:br>
            <a:r>
              <a:rPr lang="fr-FR" dirty="0" smtClean="0">
                <a:latin typeface="French Script MT" pitchFamily="66" charset="0"/>
              </a:rPr>
              <a:t>J'ai </a:t>
            </a:r>
            <a:r>
              <a:rPr lang="fr-FR" dirty="0">
                <a:latin typeface="French Script MT" pitchFamily="66" charset="0"/>
              </a:rPr>
              <a:t>les </a:t>
            </a:r>
            <a:r>
              <a:rPr lang="fr-FR" dirty="0" smtClean="0">
                <a:latin typeface="French Script MT" pitchFamily="66" charset="0"/>
              </a:rPr>
              <a:t>cheveux mi-longs </a:t>
            </a:r>
            <a:r>
              <a:rPr lang="fr-FR" dirty="0">
                <a:latin typeface="French Script MT" pitchFamily="66" charset="0"/>
              </a:rPr>
              <a:t>et bouclés</a:t>
            </a:r>
            <a:br>
              <a:rPr lang="fr-FR" dirty="0">
                <a:latin typeface="French Script MT" pitchFamily="66" charset="0"/>
              </a:rPr>
            </a:br>
            <a:endParaRPr lang="es-ES" dirty="0">
              <a:latin typeface="French Script MT" pitchFamily="66" charset="0"/>
            </a:endParaRPr>
          </a:p>
        </p:txBody>
      </p:sp>
      <p:pic>
        <p:nvPicPr>
          <p:cNvPr id="41986" name="Picture 2" descr="http://www.anglaisfacile.com/cgi2/myexam/images/24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59930"/>
            <a:ext cx="4834458" cy="3606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 smtClean="0">
                <a:latin typeface="French Script MT" pitchFamily="66" charset="0"/>
              </a:rPr>
              <a:t>J'ai </a:t>
            </a:r>
            <a:r>
              <a:rPr lang="fr-FR" dirty="0">
                <a:latin typeface="French Script MT" pitchFamily="66" charset="0"/>
              </a:rPr>
              <a:t>les </a:t>
            </a:r>
            <a:r>
              <a:rPr lang="fr-FR" dirty="0" smtClean="0">
                <a:latin typeface="French Script MT" pitchFamily="66" charset="0"/>
              </a:rPr>
              <a:t>cheveux en </a:t>
            </a:r>
            <a:r>
              <a:rPr lang="fr-FR" dirty="0">
                <a:latin typeface="French Script MT" pitchFamily="66" charset="0"/>
              </a:rPr>
              <a:t>brosse</a:t>
            </a:r>
            <a:r>
              <a:rPr lang="fr-FR" dirty="0">
                <a:latin typeface="Blackadder ITC" pitchFamily="82" charset="0"/>
              </a:rPr>
              <a:t/>
            </a:r>
            <a:br>
              <a:rPr lang="fr-FR" dirty="0">
                <a:latin typeface="Blackadder ITC" pitchFamily="82" charset="0"/>
              </a:rPr>
            </a:br>
            <a:endParaRPr lang="es-ES" dirty="0">
              <a:latin typeface="Blackadder ITC" pitchFamily="82" charset="0"/>
            </a:endParaRPr>
          </a:p>
        </p:txBody>
      </p:sp>
      <p:pic>
        <p:nvPicPr>
          <p:cNvPr id="43012" name="Picture 4" descr="https://encrypted-tbn1.gstatic.com/images?q=tbn:ANd9GcTrndVataXt8q7ps5N-0afQmuAf2msKGeHsYr7F5oE53gAGPKsP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348880"/>
            <a:ext cx="2448272" cy="3340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fr-FR" dirty="0">
                <a:latin typeface="French Script MT" pitchFamily="66" charset="0"/>
              </a:rPr>
              <a:t>Si je n'ai pas de cheveux, je suis chauve</a:t>
            </a:r>
            <a:r>
              <a:rPr lang="fr-FR" dirty="0" smtClean="0">
                <a:latin typeface="Blackadder ITC" pitchFamily="82" charset="0"/>
              </a:rPr>
              <a:t>.</a:t>
            </a:r>
            <a:endParaRPr lang="es-ES" dirty="0">
              <a:latin typeface="Blackadder ITC" pitchFamily="82" charset="0"/>
            </a:endParaRPr>
          </a:p>
        </p:txBody>
      </p:sp>
      <p:pic>
        <p:nvPicPr>
          <p:cNvPr id="44034" name="Picture 2" descr="http://www.anglaisfacile.com/cgi2/myexam/images2/454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2846" y="2924944"/>
            <a:ext cx="3867352" cy="2836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latin typeface="French Script MT" pitchFamily="66" charset="0"/>
              </a:rPr>
              <a:t>                    </a:t>
            </a:r>
            <a:r>
              <a:rPr lang="es-ES" dirty="0" err="1" smtClean="0">
                <a:latin typeface="French Script MT" pitchFamily="66" charset="0"/>
              </a:rPr>
              <a:t>Ma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façon</a:t>
            </a:r>
            <a:r>
              <a:rPr lang="es-ES" dirty="0" smtClean="0">
                <a:latin typeface="French Script MT" pitchFamily="66" charset="0"/>
              </a:rPr>
              <a:t> de </a:t>
            </a:r>
            <a:r>
              <a:rPr lang="es-ES" dirty="0" err="1" smtClean="0">
                <a:latin typeface="French Script MT" pitchFamily="66" charset="0"/>
              </a:rPr>
              <a:t>m’habiller</a:t>
            </a:r>
            <a:r>
              <a:rPr lang="es-ES" dirty="0" smtClean="0">
                <a:latin typeface="French Script MT" pitchFamily="66" charset="0"/>
              </a:rPr>
              <a:t/>
            </a:r>
            <a:br>
              <a:rPr lang="es-ES" dirty="0" smtClean="0">
                <a:latin typeface="French Script MT" pitchFamily="66" charset="0"/>
              </a:rPr>
            </a:br>
            <a:r>
              <a:rPr lang="es-ES" dirty="0" smtClean="0">
                <a:latin typeface="French Script MT" pitchFamily="66" charset="0"/>
              </a:rPr>
              <a:t>à la </a:t>
            </a:r>
            <a:r>
              <a:rPr lang="es-ES" dirty="0" err="1" smtClean="0">
                <a:latin typeface="French Script MT" pitchFamily="66" charset="0"/>
              </a:rPr>
              <a:t>mode</a:t>
            </a:r>
            <a:r>
              <a:rPr lang="es-ES" dirty="0" smtClean="0">
                <a:latin typeface="French Script MT" pitchFamily="66" charset="0"/>
              </a:rPr>
              <a:t>,   </a:t>
            </a:r>
            <a:r>
              <a:rPr lang="es-ES" dirty="0" err="1" smtClean="0">
                <a:latin typeface="French Script MT" pitchFamily="66" charset="0"/>
              </a:rPr>
              <a:t>élégante</a:t>
            </a:r>
            <a:r>
              <a:rPr lang="es-ES" dirty="0" smtClean="0">
                <a:latin typeface="French Script MT" pitchFamily="66" charset="0"/>
              </a:rPr>
              <a:t>   </a:t>
            </a:r>
            <a:r>
              <a:rPr lang="es-ES" dirty="0" err="1" smtClean="0">
                <a:latin typeface="French Script MT" pitchFamily="66" charset="0"/>
              </a:rPr>
              <a:t>classique</a:t>
            </a:r>
            <a:r>
              <a:rPr lang="es-ES" dirty="0" smtClean="0">
                <a:latin typeface="French Script MT" pitchFamily="66" charset="0"/>
              </a:rPr>
              <a:t>     </a:t>
            </a:r>
            <a:r>
              <a:rPr lang="es-ES" dirty="0" err="1" smtClean="0">
                <a:latin typeface="French Script MT" pitchFamily="66" charset="0"/>
              </a:rPr>
              <a:t>décontracté</a:t>
            </a:r>
            <a:r>
              <a:rPr lang="es-ES" dirty="0" smtClean="0">
                <a:latin typeface="French Script MT" pitchFamily="66" charset="0"/>
              </a:rPr>
              <a:t>  </a:t>
            </a:r>
            <a:r>
              <a:rPr lang="es-ES" dirty="0" err="1" smtClean="0">
                <a:latin typeface="French Script MT" pitchFamily="66" charset="0"/>
              </a:rPr>
              <a:t>négligé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45058" name="Picture 2" descr="http://www.anglaisfacile.com/cgi2/myexam/images2/387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1589906" cy="1882785"/>
          </a:xfrm>
          <a:prstGeom prst="rect">
            <a:avLst/>
          </a:prstGeom>
          <a:noFill/>
        </p:spPr>
      </p:pic>
      <p:pic>
        <p:nvPicPr>
          <p:cNvPr id="45060" name="Picture 4" descr="http://www.anglaisfacile.com/cgi2/myexam/images2/387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365104"/>
            <a:ext cx="1666906" cy="1829173"/>
          </a:xfrm>
          <a:prstGeom prst="rect">
            <a:avLst/>
          </a:prstGeom>
          <a:noFill/>
        </p:spPr>
      </p:pic>
      <p:pic>
        <p:nvPicPr>
          <p:cNvPr id="45062" name="Picture 6" descr="http://www.anglaisfacile.com/cgi2/myexam/images2/387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988840"/>
            <a:ext cx="1434455" cy="2371634"/>
          </a:xfrm>
          <a:prstGeom prst="rect">
            <a:avLst/>
          </a:prstGeom>
          <a:noFill/>
        </p:spPr>
      </p:pic>
      <p:sp>
        <p:nvSpPr>
          <p:cNvPr id="45064" name="AutoShape 8" descr="http://www.anglaisfacile.com/cgi2/myexam/images2/387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5066" name="AutoShape 10" descr="http://www.anglaisfacile.com/cgi2/myexam/images2/387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5068" name="Picture 12" descr="http://www.anglaisfacile.com/cgi2/myexam/images2/387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609974"/>
            <a:ext cx="1800200" cy="3248026"/>
          </a:xfrm>
          <a:prstGeom prst="rect">
            <a:avLst/>
          </a:prstGeom>
          <a:noFill/>
        </p:spPr>
      </p:pic>
      <p:pic>
        <p:nvPicPr>
          <p:cNvPr id="45070" name="Picture 14" descr="http://www.anglaisfacile.com/cgi2/myexam/images2/387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1844823"/>
            <a:ext cx="1584176" cy="2583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Complétez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46082" name="Picture 2" descr="http://www.anglaisfacile.com/cgi2/myexam/images2/48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1619250" cy="1619251"/>
          </a:xfrm>
          <a:prstGeom prst="rect">
            <a:avLst/>
          </a:prstGeom>
          <a:noFill/>
        </p:spPr>
      </p:pic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3246120"/>
          <a:ext cx="3600400" cy="640080"/>
        </p:xfrm>
        <a:graphic>
          <a:graphicData uri="http://schemas.openxmlformats.org/drawingml/2006/table">
            <a:tbl>
              <a:tblPr/>
              <a:tblGrid>
                <a:gridCol w="3600400"/>
              </a:tblGrid>
              <a:tr h="0">
                <a:tc>
                  <a:txBody>
                    <a:bodyPr/>
                    <a:lstStyle/>
                    <a:p>
                      <a:r>
                        <a:rPr lang="es-ES" dirty="0"/>
                        <a:t>Monsieur Martin </a:t>
                      </a:r>
                      <a:r>
                        <a:rPr lang="es-ES" dirty="0" err="1"/>
                        <a:t>est</a:t>
                      </a:r>
                      <a:r>
                        <a:rPr lang="es-ES" dirty="0"/>
                        <a:t> </a:t>
                      </a:r>
                      <a:r>
                        <a:rPr lang="es-ES" dirty="0" err="1" smtClean="0"/>
                        <a:t>toujours</a:t>
                      </a:r>
                      <a:r>
                        <a:rPr lang="es-ES" dirty="0" smtClean="0"/>
                        <a:t>………..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6085" name="Picture 5" descr="http://www.anglaisfacile.com/cgi2/myexam/images2/479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1219200" cy="1524001"/>
          </a:xfrm>
          <a:prstGeom prst="rect">
            <a:avLst/>
          </a:prstGeom>
          <a:noFill/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932040" y="3246120"/>
          <a:ext cx="4211960" cy="640080"/>
        </p:xfrm>
        <a:graphic>
          <a:graphicData uri="http://schemas.openxmlformats.org/drawingml/2006/table">
            <a:tbl>
              <a:tblPr/>
              <a:tblGrid>
                <a:gridCol w="4211960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Ma fleuriste est une </a:t>
                      </a:r>
                      <a:r>
                        <a:rPr lang="fr-FR" dirty="0" smtClean="0"/>
                        <a:t>femme……………………</a:t>
                      </a:r>
                      <a:endParaRPr lang="fr-F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6088" name="Picture 8" descr="http://www.anglaisfacile.com/cgi2/myexam/images2/458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149080"/>
            <a:ext cx="1428750" cy="1428750"/>
          </a:xfrm>
          <a:prstGeom prst="rect">
            <a:avLst/>
          </a:prstGeom>
          <a:noFill/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23728" y="4941168"/>
          <a:ext cx="3312368" cy="365760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Julien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est</a:t>
                      </a:r>
                      <a:r>
                        <a:rPr lang="es-ES" dirty="0" smtClean="0"/>
                        <a:t> ……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>
                <a:latin typeface="Blackadder ITC" pitchFamily="82" charset="0"/>
              </a:rPr>
              <a:t>                   </a:t>
            </a:r>
            <a:r>
              <a:rPr lang="es-ES" dirty="0" err="1" smtClean="0">
                <a:latin typeface="French Script MT" pitchFamily="66" charset="0"/>
              </a:rPr>
              <a:t>Qualités</a:t>
            </a:r>
            <a:r>
              <a:rPr lang="es-ES" dirty="0" smtClean="0">
                <a:latin typeface="French Script MT" pitchFamily="66" charset="0"/>
              </a:rPr>
              <a:t> et </a:t>
            </a:r>
            <a:r>
              <a:rPr lang="es-ES" dirty="0" err="1" smtClean="0">
                <a:latin typeface="French Script MT" pitchFamily="66" charset="0"/>
              </a:rPr>
              <a:t>défauts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err="1" smtClean="0">
                <a:latin typeface="Blackadder ITC" pitchFamily="82" charset="0"/>
              </a:rPr>
              <a:t>Il</a:t>
            </a:r>
            <a:r>
              <a:rPr lang="es-ES" sz="3600" dirty="0" smtClean="0">
                <a:latin typeface="Blackadder ITC" pitchFamily="82" charset="0"/>
              </a:rPr>
              <a:t> </a:t>
            </a:r>
            <a:r>
              <a:rPr lang="es-ES" sz="3600" dirty="0" err="1" smtClean="0">
                <a:latin typeface="Blackadder ITC" pitchFamily="82" charset="0"/>
              </a:rPr>
              <a:t>est</a:t>
            </a:r>
            <a:r>
              <a:rPr lang="es-ES" sz="3600" dirty="0" smtClean="0">
                <a:latin typeface="Blackadder ITC" pitchFamily="82" charset="0"/>
              </a:rPr>
              <a:t> </a:t>
            </a:r>
            <a:r>
              <a:rPr lang="es-ES" sz="3600" dirty="0" err="1" smtClean="0">
                <a:latin typeface="Blackadder ITC" pitchFamily="82" charset="0"/>
              </a:rPr>
              <a:t>sympa</a:t>
            </a:r>
            <a:r>
              <a:rPr lang="es-ES" sz="3600" dirty="0" smtClean="0">
                <a:latin typeface="Blackadder ITC" pitchFamily="82" charset="0"/>
              </a:rPr>
              <a:t>               </a:t>
            </a:r>
            <a:r>
              <a:rPr lang="es-ES" sz="3600" dirty="0" smtClean="0">
                <a:latin typeface="Blackadder ITC" pitchFamily="82" charset="0"/>
              </a:rPr>
              <a:t>elle </a:t>
            </a:r>
            <a:r>
              <a:rPr lang="es-ES" sz="3600" dirty="0" err="1" smtClean="0">
                <a:latin typeface="Blackadder ITC" pitchFamily="82" charset="0"/>
              </a:rPr>
              <a:t>est</a:t>
            </a:r>
            <a:r>
              <a:rPr lang="es-ES" sz="3600" dirty="0" smtClean="0">
                <a:latin typeface="Blackadder ITC" pitchFamily="82" charset="0"/>
              </a:rPr>
              <a:t> </a:t>
            </a:r>
            <a:r>
              <a:rPr lang="es-ES" sz="3600" dirty="0" err="1" smtClean="0">
                <a:latin typeface="Blackadder ITC" pitchFamily="82" charset="0"/>
              </a:rPr>
              <a:t>antipathique</a:t>
            </a:r>
            <a:endParaRPr lang="es-ES" sz="3600" dirty="0">
              <a:latin typeface="Blackadder ITC" pitchFamily="82" charset="0"/>
            </a:endParaRPr>
          </a:p>
        </p:txBody>
      </p:sp>
      <p:pic>
        <p:nvPicPr>
          <p:cNvPr id="47106" name="Picture 2" descr="http://p2.storage.canalblog.com/26/82/1040314/79333254_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67" y="2708920"/>
            <a:ext cx="4800533" cy="3501008"/>
          </a:xfrm>
          <a:prstGeom prst="rect">
            <a:avLst/>
          </a:prstGeom>
          <a:noFill/>
        </p:spPr>
      </p:pic>
      <p:pic>
        <p:nvPicPr>
          <p:cNvPr id="47108" name="Picture 4" descr="https://encrypted-tbn0.gstatic.com/images?q=tbn:ANd9GcQcvpdkZBBnOogr2SHnG0-7A9Iq9OlVlfWxZ_uK1glFYWZfjwF9lSyDJrfo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645024"/>
            <a:ext cx="2194637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latin typeface="French Script MT" pitchFamily="66" charset="0"/>
              </a:rPr>
              <a:t>Elle es triste                  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joyeux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48130" name="Picture 2" descr="https://encrypted-tbn1.gstatic.com/images?q=tbn:ANd9GcRCxKxrtdqIQjfjy4kuVigOyEZBc19xIkhrU0-NyMDKKJKGGfw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812" y="1628801"/>
            <a:ext cx="3171068" cy="4422808"/>
          </a:xfrm>
          <a:prstGeom prst="rect">
            <a:avLst/>
          </a:prstGeom>
          <a:noFill/>
        </p:spPr>
      </p:pic>
      <p:pic>
        <p:nvPicPr>
          <p:cNvPr id="48132" name="Picture 4" descr="https://encrypted-tbn2.gstatic.com/images?q=tbn:ANd9GcQZzoFORIgIONsLw0mXtPoTTtS4oHz9SwStkovq40GXCdPWPYPW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988840"/>
            <a:ext cx="3143205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latin typeface="French Script MT" pitchFamily="66" charset="0"/>
              </a:rPr>
              <a:t>C’est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ma</a:t>
            </a:r>
            <a:r>
              <a:rPr lang="es-ES" dirty="0" smtClean="0">
                <a:latin typeface="French Script MT" pitchFamily="66" charset="0"/>
              </a:rPr>
              <a:t> maman. Elle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jeune</a:t>
            </a:r>
            <a:r>
              <a:rPr lang="es-ES" dirty="0" smtClean="0">
                <a:latin typeface="French Script MT" pitchFamily="66" charset="0"/>
              </a:rPr>
              <a:t>. Elle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blonde</a:t>
            </a:r>
            <a:r>
              <a:rPr lang="es-ES" dirty="0" smtClean="0">
                <a:latin typeface="French Script MT" pitchFamily="66" charset="0"/>
              </a:rPr>
              <a:t>. Elle adore faire la </a:t>
            </a:r>
            <a:r>
              <a:rPr lang="es-ES" dirty="0" err="1" smtClean="0">
                <a:latin typeface="French Script MT" pitchFamily="66" charset="0"/>
              </a:rPr>
              <a:t>cuisine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53250" name="Picture 2" descr="http://4.bp.blogspot.com/-2amSKk4YrmE/TrmGGbj_jvI/AAAAAAAACP4/WlGURqcHies/s200/valy%2Bdessin%25C3%25A9%2Bpar%2BTh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628800"/>
            <a:ext cx="2732509" cy="4836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soucieux</a:t>
            </a:r>
            <a:r>
              <a:rPr lang="es-ES" dirty="0" smtClean="0">
                <a:latin typeface="French Script MT" pitchFamily="66" charset="0"/>
              </a:rPr>
              <a:t>                 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irresponsable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49154" name="Picture 2" descr="https://encrypted-tbn0.gstatic.com/images?q=tbn:ANd9GcRfL7sEKgCaZrkx6Z3bbC9YUeHtItn3wFlPFH3bz77SMZ420w6R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9" y="2492896"/>
            <a:ext cx="4013245" cy="3762420"/>
          </a:xfrm>
          <a:prstGeom prst="rect">
            <a:avLst/>
          </a:prstGeom>
          <a:noFill/>
        </p:spPr>
      </p:pic>
      <p:pic>
        <p:nvPicPr>
          <p:cNvPr id="49156" name="Picture 4" descr="https://encrypted-tbn3.gstatic.com/images?q=tbn:ANd9GcSm5m0AX7woYYaMQBCvICrbSlUQSHPtg5qV99wqmohzG8ZiGv3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12976"/>
            <a:ext cx="3805229" cy="2645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travailleur</a:t>
            </a:r>
            <a:r>
              <a:rPr lang="es-ES" dirty="0" smtClean="0">
                <a:latin typeface="French Script MT" pitchFamily="66" charset="0"/>
              </a:rPr>
              <a:t>     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paresseux</a:t>
            </a:r>
            <a:r>
              <a:rPr lang="es-ES" dirty="0" smtClean="0">
                <a:latin typeface="French Script MT" pitchFamily="66" charset="0"/>
              </a:rPr>
              <a:t> 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50178" name="Picture 2" descr="https://encrypted-tbn0.gstatic.com/images?q=tbn:ANd9GcT2RA6f1PSboPHTEJuhkAscn2nuJg2dqzoUQZdOZ6jzap9rOKJI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068960"/>
            <a:ext cx="3528392" cy="3528392"/>
          </a:xfrm>
          <a:prstGeom prst="rect">
            <a:avLst/>
          </a:prstGeom>
          <a:noFill/>
        </p:spPr>
      </p:pic>
      <p:pic>
        <p:nvPicPr>
          <p:cNvPr id="50180" name="Picture 4" descr="https://encrypted-tbn2.gstatic.com/images?q=tbn:ANd9GcSthmJYj-9XJwYqsBOu9EpHNgy9VRct6JnW0KW5hJR_lB-_6N1T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5601" y="3212976"/>
            <a:ext cx="4579383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latin typeface="French Script MT" pitchFamily="66" charset="0"/>
              </a:rPr>
              <a:t>Elle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propre</a:t>
            </a:r>
            <a:r>
              <a:rPr lang="es-ES" dirty="0" smtClean="0">
                <a:latin typeface="French Script MT" pitchFamily="66" charset="0"/>
              </a:rPr>
              <a:t>         </a:t>
            </a:r>
            <a:r>
              <a:rPr lang="es-ES" dirty="0" err="1" smtClean="0">
                <a:latin typeface="French Script MT" pitchFamily="66" charset="0"/>
              </a:rPr>
              <a:t>Ils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sont</a:t>
            </a:r>
            <a:r>
              <a:rPr lang="es-ES" dirty="0" smtClean="0">
                <a:latin typeface="French Script MT" pitchFamily="66" charset="0"/>
              </a:rPr>
              <a:t> sales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51202" name="Picture 2" descr="https://encrypted-tbn3.gstatic.com/images?q=tbn:ANd9GcTiQWJ-V-K_XfqgMjVaISSUhX6FCjNi1fuvs1V_9QSzNq5stSHJ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806" y="2036554"/>
            <a:ext cx="3212082" cy="3889138"/>
          </a:xfrm>
          <a:prstGeom prst="rect">
            <a:avLst/>
          </a:prstGeom>
          <a:noFill/>
        </p:spPr>
      </p:pic>
      <p:pic>
        <p:nvPicPr>
          <p:cNvPr id="51204" name="Picture 4" descr="http://ec.comps.canstockphoto.com/can-stock-photo_csp52779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204864"/>
            <a:ext cx="381000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sot</a:t>
            </a:r>
            <a:r>
              <a:rPr lang="es-ES" dirty="0" smtClean="0">
                <a:latin typeface="French Script MT" pitchFamily="66" charset="0"/>
              </a:rPr>
              <a:t>                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intelligent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52226" name="Picture 2" descr="https://encrypted-tbn0.gstatic.com/images?q=tbn:ANd9GcSaFeN3lQqJIb46jkmtZipRXeCZWcLMOS-oUvCobI_RHcI1fdwQ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2304256" cy="4637679"/>
          </a:xfrm>
          <a:prstGeom prst="rect">
            <a:avLst/>
          </a:prstGeom>
          <a:noFill/>
        </p:spPr>
      </p:pic>
      <p:pic>
        <p:nvPicPr>
          <p:cNvPr id="52230" name="Picture 6" descr="https://encrypted-tbn0.gstatic.com/images?q=tbn:ANd9GcQFRm2LxhXtLQ9C3zO2gxe2CcCFENj-pNuJpasYqxamCXUor0C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708920"/>
            <a:ext cx="3784496" cy="2654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es-ES" dirty="0" smtClean="0">
                <a:latin typeface="French Script MT" pitchFamily="66" charset="0"/>
              </a:rPr>
              <a:t>Fin</a:t>
            </a:r>
            <a:endParaRPr lang="es-ES" dirty="0">
              <a:latin typeface="French Script M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latin typeface="French Script MT" pitchFamily="66" charset="0"/>
              </a:rPr>
              <a:t>C’est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ma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soeur</a:t>
            </a:r>
            <a:r>
              <a:rPr lang="es-ES" dirty="0" smtClean="0">
                <a:latin typeface="French Script MT" pitchFamily="66" charset="0"/>
              </a:rPr>
              <a:t>. Elle a les </a:t>
            </a:r>
            <a:r>
              <a:rPr lang="es-ES" dirty="0" err="1" smtClean="0">
                <a:latin typeface="French Script MT" pitchFamily="66" charset="0"/>
              </a:rPr>
              <a:t>cheveux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longs</a:t>
            </a:r>
            <a:r>
              <a:rPr lang="es-ES" dirty="0" smtClean="0">
                <a:latin typeface="French Script MT" pitchFamily="66" charset="0"/>
              </a:rPr>
              <a:t> et </a:t>
            </a:r>
            <a:r>
              <a:rPr lang="es-ES" dirty="0" err="1" smtClean="0">
                <a:latin typeface="French Script MT" pitchFamily="66" charset="0"/>
              </a:rPr>
              <a:t>châtains</a:t>
            </a:r>
            <a:r>
              <a:rPr lang="es-ES" dirty="0" smtClean="0">
                <a:latin typeface="French Script MT" pitchFamily="66" charset="0"/>
              </a:rPr>
              <a:t>. Elle a de </a:t>
            </a:r>
            <a:r>
              <a:rPr lang="es-ES" dirty="0" err="1" smtClean="0">
                <a:latin typeface="French Script MT" pitchFamily="66" charset="0"/>
              </a:rPr>
              <a:t>grands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yeux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marron</a:t>
            </a:r>
            <a:r>
              <a:rPr lang="es-ES" dirty="0" smtClean="0">
                <a:latin typeface="French Script MT" pitchFamily="66" charset="0"/>
              </a:rPr>
              <a:t>. Elle </a:t>
            </a:r>
            <a:r>
              <a:rPr lang="es-ES" dirty="0" err="1" smtClean="0">
                <a:latin typeface="French Script MT" pitchFamily="66" charset="0"/>
              </a:rPr>
              <a:t>déteste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étudier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54274" name="Picture 2" descr="http://4.bp.blogspot.com/-fWnbYKmTFMo/UDyQmGxytaI/AAAAAAAAAqE/auFo9BVTT9Y/s1600/Cliche%25CC%2581+2012-08-28+11-16-18.t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178892"/>
            <a:ext cx="285750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latin typeface="French Script MT" pitchFamily="66" charset="0"/>
              </a:rPr>
              <a:t>C’est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mon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petit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frère</a:t>
            </a:r>
            <a:r>
              <a:rPr lang="es-ES" dirty="0" smtClean="0">
                <a:latin typeface="French Script MT" pitchFamily="66" charset="0"/>
              </a:rPr>
              <a:t>.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est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mignon</a:t>
            </a:r>
            <a:r>
              <a:rPr lang="es-ES" dirty="0" smtClean="0">
                <a:latin typeface="French Script MT" pitchFamily="66" charset="0"/>
              </a:rPr>
              <a:t>. </a:t>
            </a:r>
            <a:r>
              <a:rPr lang="es-ES" dirty="0" err="1" smtClean="0">
                <a:latin typeface="French Script MT" pitchFamily="66" charset="0"/>
              </a:rPr>
              <a:t>Il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aime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beaucoup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jouer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55300" name="Picture 4" descr="http://www.coloriages-pour-enfants.com/images/dessins/comptine-fait-dodo-colas-mon-petit-frere-un-bebe-sur-un-nuage-par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5143500" cy="4354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>
                <a:latin typeface="French Script MT" pitchFamily="66" charset="0"/>
              </a:rPr>
              <a:t>La </a:t>
            </a:r>
            <a:r>
              <a:rPr lang="es-ES" dirty="0" err="1" smtClean="0">
                <a:latin typeface="French Script MT" pitchFamily="66" charset="0"/>
              </a:rPr>
              <a:t>description</a:t>
            </a:r>
            <a:endParaRPr lang="es-ES" dirty="0">
              <a:latin typeface="French Script MT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Ils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sont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jeunes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1028" name="Picture 4" descr="http://pictures2.todocoleccion.net/tc/2011/09/23/286179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88896"/>
            <a:ext cx="4248472" cy="5269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French Script MT" pitchFamily="66" charset="0"/>
              </a:rPr>
              <a:t>Nous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sommes</a:t>
            </a:r>
            <a:r>
              <a:rPr lang="es-ES" dirty="0" smtClean="0">
                <a:latin typeface="French Script MT" pitchFamily="66" charset="0"/>
              </a:rPr>
              <a:t> </a:t>
            </a:r>
            <a:r>
              <a:rPr lang="es-ES" dirty="0" err="1" smtClean="0">
                <a:latin typeface="French Script MT" pitchFamily="66" charset="0"/>
              </a:rPr>
              <a:t>vieux</a:t>
            </a:r>
            <a:endParaRPr lang="es-ES" dirty="0">
              <a:latin typeface="French Script MT" pitchFamily="66" charset="0"/>
            </a:endParaRPr>
          </a:p>
        </p:txBody>
      </p:sp>
      <p:pic>
        <p:nvPicPr>
          <p:cNvPr id="16388" name="Picture 4" descr="https://encrypted-tbn1.gstatic.com/images?q=tbn:ANd9GcS8MHUQqR4gLUIc4pOWFHHLcknG9p5OqYzLpdLQnvLCzZEMNOzZ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2676128" cy="3462242"/>
          </a:xfrm>
          <a:prstGeom prst="rect">
            <a:avLst/>
          </a:prstGeom>
          <a:noFill/>
        </p:spPr>
      </p:pic>
      <p:sp>
        <p:nvSpPr>
          <p:cNvPr id="16390" name="AutoShape 6" descr="data:image/jpeg;base64,/9j/4AAQSkZJRgABAQAAAQABAAD/2wCEAAkGBhQPEBQUEBAWFBQQEBQVFhQWFBgUGBkXFxcXFxcXFhQXHCYeGBojGhQaIC8gIygpLS0sGB8yNTArNSYrLCkBCQoKDgwOGg8PGikkHyQsLCwsLCw2LCwsLCksLCwpKSwsNC8sKi8sLCksKSwsLSwsKSkpKSwpLCwsKi0sLCwsKf/AABEIAOEA4QMBIgACEQEDEQH/xAAcAAEAAgMBAQEAAAAAAAAAAAAABgcBBAUIAgP/xABJEAACAQMCAwUFBAcGAwYHAAABAgMABBEFEgYhMQcTIkFRFDJhcYEjQpGhUmJygpKxwRUkM0NT4XOD8Ag0VKLC8RZEZJOjstH/xAAaAQEAAwEBAQAAAAAAAAAAAAAAAgMEAQUG/8QAMREAAgEDAwEECgMAAwAAAAAAAAECAxEhBBIxQVFhccEFEyIygZGhsdHwFCPxM2Lh/9oADAMBAAIRAxEAPwC8KUpQClKUApSlAKUpQDNVBrFyde1F0Jzp2my7dueU9wOpb1Reny/a5WbxJemCzuZV5GK2lcfNUYj8xVc9nGniHTLceciGVj6mQluf7u0fSgJKBXM4nhR7K4WbGw28mc+WFJB+YIBrp1rX+nJcKElXcm5WKfdbbzAcfeXODjocDORyoCPcIcc3smnWsNnaZaOBEe6uiUiBXkAiL45cLjmMCtyTTNRm8U2syoT923gSNB8AT4j8zXeAqP3PAVnK26WFpGPm80zn183oD9Y9GvVHg1m7z6ukMg+oZa+4uLNTsed1Cl/COsluvdTqPMmH3X6dFrUfs+tAPsUkgbyeGaRGHx94g/UGudpWtXNlepZX798lwCba6xtZiPuSAfe8s9ckcyDyAtDhziu21GLvLWUOByZfddD+i6Hmp/6Fdeqn4i0J43N9p57q8hBY492dBzaKVejZA5HrnHwIsHhTiJNRs4bmIYEyZK+asDh0PyYEfHrQHXpSlAKUpQClKUApSlAKUpQCs1jFKAUpWKAzSlKAUpSgFKV8ySBQSxACgkknAAHUknoKA0tfsDcWs8I6zW8sY+boVH5mqy4P15F0mOWZtgtYjHLkc1aHwEEeuAvL9YV1tV7aIFYrZQSXe04MgIihz54kbJb6Lj41VGq8TC5vSIxFDFe3lu1xbpIZQXEqkyA7AFJ+8M8z+UN8b7b5JbXa5cOm3DSwo8id20i7imclQ3NQT+ltxn45rZrJ6/WlTImKV8yyhFLMwVVGSzEAAepJ5Co1c9o9mrFIne5cfct4mlP0OAp+hoCT1DO0u9SFbJm5umoQyKAMsVXJkIUcyMY6fCviXibULqQQ21tDZs+NpvJkWXn022+d2fTwtXRseG10c+23skt/fSusUWxcsGYHCQITy5BiW5YAOAOeYOSRJRbOtonEFverutplkVWAYDIK58mVgCPrX5dhp/uNyF/wxqVwIz5bMR9Phn+ZqCcaTAySXNtFNp9yQsV1DIoXvIJzsE8e07WIbAJHmQeoybw4d0GGwto7e3XbHEMDPMkk5ZmPmSedSTucasdKlKV04KUpQClKUAoaUoBSlKAUpSgFKUoBSlKAUrFRfj3jlNKiXCd7POSsMIONxHVmP3UXIyfiPmON2BKCapftO4oe+uXs43K2tswWcqcd9LyJjJH3E5Aj9LPwrha5xpfzRs1zqLRIeqWyiIc/uq/vt6daikeqvGoWGEKo/wBRiWJPMlgvmfiaxVa7nBqj8+DZR08nLKv3LJ9a3dZbuI/CiKN+3lnPRBjoMczXLmt8J4BgrgjHXI5jnX7BmZmd8bnbPhzjkAB1+VfVVR/rSS6fc+h0+li6T3rMvouhefC2urfWkU46uuHH6Mi8nH48/kRXVqjuD+KW0yfJybaZh3qD7p6CRR6jz9Ry9Ksa01vUL5RLY2sEduxxHJdyMjTAHGURD4R6ZzXoRmmrnzNahOjNwkZ1nSv7V1KKzcn2a2hFzcAHG9mbbFGSPkT8ifPFWDZ6fHbpsgjSJQMBUUKB9B1qKcARStPfy3NuYJnngjKE7gFjhGNjjkyksxBHrUzqipK7JU44Idp3ZnZrbhLqFJ55ATNcNnvGlbmzLIfEvM8sY6DzzUku+6hiEk7DbaqX7yTmV2oUZyf0ipYHHXcai3HEFmJGm1YE20cUMcI+0K95K0xkZQnWTai8/IL8a+NPleTSVVy0nsd6kbt7xeK1u0O4+uYkBPy+Ncy8nbpYNLtDlttT0m4ngbdJZjILK8bp443ZGRwCAwVSMjngYr60Ht4iYql7bNADtHfRv3sYPqy4DIP4qg3EvaCmoi7FtHKpvY7NHUjcwWBpWdvBnkV7sfvH0qKA5HLoR9Kk5uma9LpI6pSu7NcHri3uFkVXRgyuoZWUggg8wQRyINfpVCdjPGj212thIxMFzuMIP+XJzYqvorYPL1wfM1fYrQndXR51Sm6c3CXKFKUrpWKVis0ApSlAKUpQClZpQGKUpQClKUAqj+0m573WZATytbWGNR6GTdIx+ZyBV4VCeOezRNRbv4JPZ7sADvQMrIB0WZPvDyB6j49KprwdSm4p8llOSjJNlDavc75yPKHkP2yMsfmAQPxrTrvcXdn19pUQmuDA6yT7S0bu3ifLAsCq4HIiuFpGmz3VzDBGUD3EoQdSB5lj8AAT9KzepcbRPodLq6UKTlZ9rwYrFT3XOxO6trWaf2xHMETP3ccLZbaMkAk+mfLyqtzCxUESsSwGAMDJPIAfWuui1yy+HpKFS+yLx4I2ZY9ykeoxVjaF7Nr2mxWb91FfWiJEGkB3CNSPHAFI3HaBkdAc5GDmpDYdglmsKtdXFwXESmX7ZFQMFBfHg5KDnqennUC400XTY4m/siOaV43XddmR+6Q58KRscCWViMALnlkjpkXwpOK5PE1msjqGmo2sXPwhpE9pZxw3M3fPEXUSc/8AD3HuwSeZIXH8ueK7NUd2darcabPdSahHK6xGKGeQs0slvuy6MwySYz0bHQhfkbqs72OeNZIZFkRxlXRgyn5EVVOLTKYSuiu9a4W0+7t39qvSJnYyPJ7QxZXySVW2ZtowMoF25x8a0+z7RhKjQ38ztDCFmitpXEYKXDOUa5GQZH2xg7T4VDjqT4ZrxxpVzdQJHZlFY3CNIzsVUxpltrbebBmCggeVQnjmxuJ2jurzS7OOO1VjM8txvD/dRd0QDlQW5Lg5JGeVW7tysVbdruc631e3sdbaXTIHa2aH2dxAv2UlwclUjdiFHNV556g4BzVfaxeTGecvbiNxPKXTONjF2Zkx6AnH0q4tZv8Av9Jt7FLVFu9RgjCWsaYSFSwJmZf8tFA3ZPn64NVFxRcd9d3TM3ds0zKyfFPAS2ee5iu4/EmuvMcmjTSlGo3F9HxZfcnPZ12YXss9lfyGKOFJEmALN3hXqPCFwM4HU+dX+K4PAmqtd6bazPEImkgXKAYA25UFR5KQoYD0Ira4pneOxunifZIlrMyOeisqMQ30Iq1KysjJOcpy3Sd2dSs1WfDCzm5s1t7m7k/u8c98biczIqyxkpFtb3Zi3iG3GFGTnIqdazxFb2SBrq4SEMcLvbGT6KOp+lRhLcrogdKlflaXaTIrxOro6hldSGVgehBHIiv1qYFKUNAKUpQGaVilAKxWaUApSlAKUpQFf9uV0U0hwIwwlmhRmIJ7sbt2/l0IZQM/rVS3BN9JDqlm1ue8drlI9hAbwOdsh6eHwk+Lyr0Zx1KE0y8ZgCBZz8iARnY2OR+OKobsmvBbata8gBMHgY4HV0yv/mQVXL3kbaF3RqWXZ2npC7Dd2/dkb9jbM9N2Dtz8M4ryVf2Ukdw8M0eLjvtkhOzAlZuZMgO1RubOQcCvXWa8kalc+0STSn/5iaaT+N2YfkRXKrskT0EHOckrcPlXPVOjWkkdrFHcyCWVIUSR8cnYKAxweuT+NV5xVqVpb3/eJ3uoXsORFb719ntCfMlVCxt89z9OnIjTuuP5b+1ggs5CgNtCbu5U4YO0aloIT+nk+J/u55c61bSzSFAkahVHkPXzJ9T8TzrTCG7JhSuY4I4nFreXY1Vljl1GZJElAxA2FKmMMfdIzjxdfM+slueARG5n0q5aykfxFU+0tpP2oTyHzX8KjlzapKpWRA6nqrAEfga59npMtoc6feS2wznuie+hP/KfpUKmnd7xZYnbB1tS17U7K4jnubBpBGndStakyQyRFt28IfFFKpGQTkEcjjrTXO1e1vbSa3tI55bm5heFYe5IIaQFDuIJHLcTyzWjfdp9/Z49oFi273TmZGbHU7Bn8hiuRpfHtyL6S7hkhM1wsaNatFIiukY5JHO/iD9T5ZJ6cgKpVPOUdbdnYuXhHhcWcW6TD3UyJ38p5klVAEa+kaAbVUemepJrzz2glZdR1AqB/wB6lXOBnKBVPPr7ymvQvC3G9vqNu0sTbWiB76F+UkTAEkOPTkcHofxA8w+0mYyyN1mllkP7xJ/rSq7I0aCCnVafYz1FwHed9pdm56taQ5+YQKfzFcztA1AFVtjkowEtwq+88QYJHbr+tPKVj+KiSvjsrugmhWjyMFWOByzHoFV3yT8ABWjwxA1/fNcSpgRFJ2B8pXjItof+TbvvI/1LgnyqU+xdTCiV8NaObWDEhDTSsZZ3HRpXxux+quAijyVFFQ/iHWN96LiJO9NsJbO0iGM3F1IR3xz5QxBAGbyKvz5c+/xpr/dJ3EcvdvJGzySjrBbryeUY++T4Ix5uc89prHB/Dvd4nli7t+6EUEH/AIe3HSP/AIrYDSN5nAyQuTCa3ewuOvh/6O8++AeGZdPt3SeVXkmuJJ2WMFYozIQSkSnooIz9ak1YrNXHBQ0pQCsVmlAKUrNAYpSlAKUpQClKUBEe1mfZo14f0o1T+ORE/wDVXnSC9NvJHMvW3mjlHzjcN/SvQHbO+NHl/Wmth/8AnjP9K883K5Vh6hqzVnaUT2vRsFKlVXd+T1rPNuhZ155iLL9VyK8jWcbypHHEN0kg2qOQ6A5PPlgAV6p4Oue+020c8+8s4CfmY1z+eaoLg7QTBe3SuP8AucjwLn1LnJ/hQfxVodPe0jz9PXdLdblqx0LS5lsIFU2R7qNfE0cqyt6s7JtGcnnyrtaZqkdzGJIXDKfxB9GHka2qhus2/wDZl0l1EMQzvsnjHQE89wH4n5g+ta37PgU8EzrFYVsgEHIPMH4HzrNTOkL4005+/WbaSoWMK4UttZC5KsF5hW3ZyPMVzbGaa6kjRbeRftY2MhBCqFYMWyQPT86sfNCaolQUpbmbaeurU6Towdk+e842s6O7FprRzDc92yblOBIjAho5B0II6E9Dj05VpFmMNE6lJIwQVYYPnVx1FNX0M61J3djFvkgbD3OQkKD9BpMeM+gGfh51GvTi1dlFCtKjLdHrgl+maqsGgWFuys/fwtI8aglniSQt3QA5kyyPFDjzEjehqQ6Nxva2trhu+79iXdHtponluJGyVTegXLOwVRnkNo6Cora8JS6fLby3Gr2cUtraiGKOWPwBBu8QDTKzN428WPvVqHjeTUT7LqEciRNIGiFnDMTemJ84jeQgpHlQ2Rg/rLjnlvm6M+3GSV8KKl3ds1zcQvL3netEsiMZJo8gbUzu9nt+aJkeJ98n6JNj1UHE15JZw292sdvp/sso9ntGSNpJiwMbK8iECJSjtkLux1ZgcAWdo/EVveA+zXEU2zG7u3V9uemQOY+dThwckrM6VKUqZEUpSgFKUoDNKxSgFKUoBSlKAUpSgIb2vQ7tGusfcET/AME0bE/gDXnWTmD8jXqfinTParK5hHWa3lQftFTt/PFeU43zGD+r+eKzV1wz2/RM8VI9x6W7LmJ0ayz/AOGA/AkD8hVcWYzd6ix6nVLgfRcAVaHZ5Bs0mxH/ANHCf4kDf+qqxVe71HU4j1F8ZcfCZQw/lW2n7x4y5N6tPVtOW5heJuki4z6Hqp+hANbdaOqa5Da476TaW91QCzHHoqgnHxrQ7dSZz+C7tntRHJ/iWrtC4/Z938uX0rvVCrfiq2ivXcOyx3ES7yY2AEqHAbGM4Kk88dakkHEdtJ7tzEfgXCn8GxXItWOJnRrNfEcoYZVgR6ggj8RUfOuXL2k17Fbx+yQPt3SSMryeILlFAxjLD/3HI5Jci51jp8uoT+yQEogAa6mH+XG2cIp/1HAOPQc6syw0qKztxDbxbY40ICJyY8ueDkEufUnOfOtLgzRvZbSMPzllAlmbzaVwCfoowgHkFFbPEnEEen2slxN7sS5C5wWY8lQfEn+p8q8yrUdSRdGNldlScRX9tYSpcRW97YXXexlhOpljnTeBKN7u+WCnOcj08xUi4i400u9aGWO7uVuISxia2ik77a4wyYdNrKR1znp864/GWvvf29pp+Ulnm2XF06FXWFcl1QMvLdhsfIAferS4D4ovbOBMo01vGk0HcRhVkidXLCQlve5sVPoMVKNpO3VFTusnTsLuaKQTR6ZKzXFxFALzVZN0gaVtqBYlUFEyee38elWBw1wdcR3xvbyeEyG27gR28RjTaXD5dmJZyCOWah3ZxZXutxW9zf3A9ns7reiLGFeeSLG15GHLapJHIcyD86uOrVFIrbbFKUrpwUpSgFKUoBWaxSgFKUoBSlKAUpSgME15P4gaN7q69mz3LXExiJGAQzHoPTJOPhip92vW5m1NkaeRB7LAVUSYUktLu8HRugqv7jhVx7rK3wO6M/llf5VjrV6aexuzPR0V6b39Gmv3kvjs74/s7i0jhEqwyWsUcLRyuiMdiBQyc/Epx1HTzAqI8blINcSVHVo9RtgmVYMO9hwADg/o7R+9VWnTnjXDW7Y+AEg+fLnWlLtGCmI5FYMvLYQQcjqKuhqE2rHXolbdGa8Ovhmxc1fHcru3bRuxjdgZx1xnrjJrkcM8RreRcyBKgxInxH3gP0T+XSuzXpJ3yjEGXPXn8+das+kwye/BG3zjU/0rapXbAi+u8N2lvDJMEaIopP2UjJk9AADkcyfSu5o/Dd9Lw7NbTRr4ole1RT9rt3ibZIMYyccvPng+VcjtAYewyAsoLFNoJwWwwJCjzOKnXAHG/wDaJeNIGjS0t7cFpDh2kZSPcHILiMnOcnl61nqc4ISP1t+1axFuGmnKSqoV7cxuJhIANyCPHXdkenxFV9xLxC1/cxnUPsoVJMFioMsjZGN8wQdSM8vmBjmTL+0VIpZ7SLZGxeSWWU4UsVhTChiOe3e/Q8sqPSq4vJRcXDMZ5rjZnbHaxlUx5KZs5+Z/OvGrztN0434u31zxbs+JphmO5m5qscUVptgtJEjkfxEt7MOXTvXc7ipz0PpX5cK6NNdTmxh7uKC9Uyd4JBOERQBNsce+5wBtPTI+JrR1G834OYEIULHbnN7J9BzRGyOfn61ow6tIZVAuXglhIbvppWj2P591CgwvLljny9KaRSpK+et+W/w/FCq1LyPU2h6PHZW8dvANscKBVB6/Ek+ZJJJPqTW/Xm2/7ULwtufUZyoBANtAkMZwcE7n97p6V3eFe3GaARpeqLpXJPeRENOiH3RJGqhGYH4g869GM0zM42L1pXC4T4zt9UiMlsxyjbXjcbZEPkHXPLOOR6Hn6Gu7UyIpSlAKUpQCs1is0BilKUApSlAKUpQGlqmiwXS7bmCOZRnAkRXxn03Dl9KgfF3ZJbi3mk09ZYZ0iZo445SUdgMhTG+4c+gxirJr8rrOxtvvbWx88cvzrjinhnU2uDyrpWoXU08cEYSWWWQIqMO7bd57um3GOefSu9rOn3dkoN/p7IhYKHVkmUsQSAMHryP4VD/aGVO83HvVIk35y3eBt27PruGc16a4rtILzSpGvFPdi29obadrKyJ3gKnyI+II8iDWJaelO+PI9HUb6Mo5w0n+3PPIurTcGG6BweThWiIPzXlXT/8AiOUD7K9hcD/VVc/VkI/lXB0O3WS6gW4O6Nz7uMDfjKhvUZ5VONX4Pt5o3CQRpIVO11XZhvI4XAx9KvoaeaV4Tf3K69ozcWvLzI7bcYXkrFY2tmIGeW7p6jJwetaeo8SX6kLLIIgxwGjRef73UV92erLbfYXKd1JCoU8twPQ5yueowa1da1qOcJHHubEgYkKfLoACMnOap/kaj1uzbg5GFOybZ+NpK6XMUzOZWEqA9748gsBy3dDz+lWVPoymVpVeWKR1CM8MzxFlHQNtPP8A2FQzh/hyWeVJJEaOGNw/iG1nIOQAvUDI5k1YNejp4y2+2d1Spes/q4IfbWMdhemNwpivlYI7c3Dct0bueZDZ/EiurqfD6FNqq5jVcLbRMIULE+8xGCevPPQAnnW1r2iJeQmNxzwSjeatjkfl6j0rR4R1WSVZIbgfb2zBW6c1Punl8sZ8+XrXg+l9POlL+RTeOq8/Ilp5J/1y+BH9KjMcrpHvMmDuWzjhCxj9A3EgJLfXr5k1r3MMSyBZI0gUZJyourp/jIPEqZPPn68s1JL3iK1t828KlnbK91AuPEeWN45BvjzIrR03QLtiwJSyiYEbYArSH0BkBJPrnd/t3SxrV257Wu94v3/jD8SM9scXucpdIaYGRIlESAgTXrYAUeSQrhVXPwP0r8rLW1gyvtb5LcksoUjX94ugLH05H/8AkqseBbaPJdWmYnOZWz+QwPxzXeht1QYRFUDyVQv8hXprQtq05Y/e2/0sU7+qRB7HVZ4pkuLOG/EwKlncgLIikMUcBcMCARj5da9DcOcV2+oxl7aXdsOHQgrIh9HjPNT+RxyzVaVoW6eyalaXcR2NJcxW84HSSOZhHlh6rkH6D0rQqCpxsmVyzkvKlYFZqJWKUpQGaVis0BisVmlAKUpQClK+VkBJAIypwefTz5+nKgPqoH2g9pT6VNFDFZ+0NLE0h+07vAVtuANpyanlQDtG4Cmv5obi1dN8ETxmKTKhlY7sq4B2tn1GPlUZ7lF7eTsbXyUPfa0Jbp5Vt1hZphKLfaWjUgg4Kye8pIyRyHM4AFSzWe12/u7WWCSO2CzxMjbUcNhhg4JfAP0rlanPEJXgu0CSQuUYMQwDDkQsqZH5iuddcPsVzbyB0I91jnl+rIP61gWoadpLa+/j5nrxVKSXrFeysref78Dlm8291InMpKhA6c1OcflVoaHr8d4uUOGHvxnky/TzHxH+1VXJEVxHJmPaeQZcHkfJun1rb2nIZGKOvuupwR9RWqnWVLHRlk9PLV3qReUlj7mL6UyGd26vJKT9CQB9AMVZPC8paytyTzMK8/lyH5CqtQN3T5ySS3P1z1NWfw1eQtbxpBKr93Gq4HJsgc8oeY55q/TO8pGXVK0aa/6+Z1qVh3Cgk9FBJ+Q5mtXSdQ9ogjlC7e8XdjOccyOv0raYjbqO65wct1OsolaLK7ZAnVgOmD5Hy555AelSOsVxpNWYNLTtFhth9jEqnGC2MsR8WPM1vVis11KwMUpSgFcbi2bZbFvNJoGX5iVCK7VcXieHvVt4gMm4v7aMfV/9qjLhnGX2DWTWBWTWQrFYrNKAUpSgFKUoBSlKAVQXHOo3Oia/JcQE7btUl2knZIuAjxv+8pweqkr6879qG9qHBn9pWZ7td09vl4xnG4EeOLPluAGPRlU+VcfGCUWk8nZ4V4ph1K2We3bIPJkON0bjqjgdCPzGCOVdK+uhFE8h6Rozn5KCT/KvL3CXFc2k3PeQncGGHjbKrMgJBDD7sqnIz1Bz1BObw1bi6HUNDvZ7Vif7lOGQ8njYxsCrr5EA59D1Ga5GVydSk4ZXD6nnxpjKSz82kJdifMuSzfmTVhaHwHYS6ZbzjUFsbh4suWmQox3MAXikbzAHQj5VXa9B8v6Vr6bK0ajasZJGdskYz8w/Uj8qyweJXVz29fSbVOMObfgkGs3a2791cPb3aHOJbZxKv7ydVNaS6RHKN1pPj9QncPwPiWpDwnFb3hVLnU/YpCf8M2yIjfsTu7Kfrg1YS9gdiUJ7+5MreITiRAQfVVVNuP8ArNQjp3zH2fqvkeX65web3+TKJuLKSHlKHQfpA7k+jeX1r5hsUwCpOR0dWwatXV+zDUbTPdbL+L4Yimx8Ubwv9CSagV3pULOVG+1nB5xupjOfQxtj8qOVSHvq3esr8o1Uq9KWJRUvHn8fYW3Ed1EpXvBOjKVxIMMAQRyfOfPzJqWcCXokso1B8UO6Nh6EEkfkR+dQiLRp2kaMyINgUlsE5DZxgY68q7PC2bG97l33JdpyYjb9opOOWfmP3hWrT6hOe1tNlGohSXtUk123J/WKUr0jKKzWKzQCsUpQGa/PTrfvtV05MZCzTTH/AJURwf4mFfddLgK27zVnfqLawx8mnl/nthP41Cp7pyXBaFZpSspWKUpQGaUpQGKUrFAZpSlAKGlKApnti7PAN95AuI3bfcBRkxv09oUDqp6OB8G9aqm3vpoO8VXaN5IXjYqfDLE6kEEdHUg/TqMGvXToCCCMgjBB5gj0Iqhe0zs7FgTJGpNk75BXm1q7eXxhJ6enT0JpnFr2kaqFbb7Msp/v6yuGk+yz+p+eMV6Ptezm2uNLtba7hy0FtGA48MiPty21xzHiJ5HI9RXnCfTDEQshOG91g3gYdRj0PnjNT/hPtdu7HCXGbuAcvE2JlH6sh9/5N+IqFKUV15N+qhV1MYzivdVu8/fijsTu7fc1oy3cX6BwkwHyPhf6EE+lRnQOM73S5O7hleLYfFa3ClkH7jc0+akV6I4Z4wtdSj32swYj34z4ZE/bQ8x8+h8ia++IuErXUU2XdusmByYjDr+zIPEv44q3YuVgwfyZPFVbvHn58kF4f7doJMLfwtbt0Mq5lh+ZIG5PqD86/Dtt1i3n0qJ4e6n9ouUjSZdshQAF22P90naB9TXF4m7C7iDL6dL36f6EpCyAeiyclf67frVX6jp8lvII5YpIH7wFonBUZGQGAPI9eo9aXkuSSpUptOEvg+fh2mzayCFwztK0W5e8RZCpMYPNVbqDgnFW9xJ2S2Z057nT+9M6RLcQSNK7khcSYCk48S/Driqbufcb9k16e7PZC+k2JPX2OEfggH9KroO6uavSlKNKaUFa6Kz0jURcwRyj/MQEj0PRh9CCK265lrp/sN9e2WMJHN30I8u6m5gD9k4HzzXUr04u6ueajFZrFZqR0xSs1igFSHslh3+3T/6l4IV/Zt41Xl8NztUW1G9EEMkh6RozfUDkPqcCp52TWBh0e13e9KjTMfUyuz5/BhVNV9CMiX0pSqCApSlAKUpQClKUApSlAKUpQCvzmgV1KuoZWBBUjIIPIgg9RX6UoCmONeyd7XfLp8Znt25vZnxMnqYCeo/U6+mfKsZLHILWxLqDhojykQ+Ywef0PP5160qH8X9mFtqJMozb3OOVxFyY/wDEXpIPnz+NZ50b5jh/R/vaaaOpnSeGedbLUCjh4pGjlQ8mUlHU/Ajn9OlWZw124Tw4S+i79R/mx4SX95DhH+m361w+J+z67tM+12vtUS9Lq2BLAerxjxL/ACqKJpe7nbXCuP0HOGHwz1/ECqd8qfOPqvn/AIeg61HU/wDLHPasP4r/AE9KaBx9ZX+Bb3KFz/lP9nID6d2+CfpkVDP+0HbZsraTH+FeKD8A6OP5qKpa6t2T/GhYY88bh/EvStiTiaZ7d7Y3rtC4AMUrd4owQQV7zmhBA5qavjVUkUS0e1qVOSfdw/qad6cRt8q9UcFWnc6bZxnkUs4Afn3ak/mTXlux2NJEtwG7rvE74oAzbARu2jPMkD869I6R2m6bOAqXaRnAASXMB+AHeAA/Q0oqysT9Jz9ZNSSdrEW7VLUQ6lY3PQTxzW0h6Dl9pHn6k/hWkOfTnVm6rolrqMarcRR3EYO5c+IAkYyCD1wfKvP/AGu6JaafepDp++LEO+ZFkcgFj4ANzEg4ySPiK1xqbUebG7dkTTFMVTEd7Nt8NxMOuB3jf0NXxw32Y2N7aQzrc3jrPErc7o8j0YEAdQwIPyqSrp8Fk4yhZvqcuSQKMsQoHmTgfia41/xnaw8u9EjeSR+Mk+mR4fzqutb04R3M8Tbj3NxLH4mJICuQOZ+AFaq26jyFVy1NsWNFPSznHcmi1oeBdS1nwyx+wWvInvBulfzH2eQeuDg7R88Vd+n2QgijiT3Yo0QfJVCj8hVadi/H/tMXsdzJmeEfZMx5yRDyz5unQ+ZGDzwatLNR3bsmKUXF2ZmlKUIilKUApTNKAUpSgFKUoBSlKAUpSgFKUoBio9rvAFjfEm4tI2c/5iju5P8A7iYY/XNSGlAVrc9iMIH92vrmL4MUnUfABlB/OuFfdil59y8tZf8Ai25Q/Xbuq56VU6MG72RNVJLqUOvYXfE+I6fj1AmH4AKK6Nt/2eQ+Pab0AfowxMP/ADSuf/1q56VJQiuA5yatcjPBnAFto6SLamQ97t3mR92ducYUAKPePQV597TnZ9Xvju5i4C/RUUAfgK9UYqpO1TsmmvLj2uw2GSRQJomYJuKjCurHlnAwQcdAfWuyTawSoyUZ3lwUgPjU67M+0ptKcxTBpLSRiSo5tEx6ug81Pmv1HPOejoHYTdS28huG9muFlzGGZJonQqMhhGSUIb7wPn0ri6n2SanAT/de9A+9C6yA/ukh/wAqq2yi7o9B16NaO2eCb8c8Bxa4BfaRLFI8g2zLv2h+WAxyPBIBgFWAyPiOcR1jsXvreCKSGIzExfbQh1Z0cEg7McnU9QBkjOOfWo7DHfaZIZI1ubSTHM93JHu9AwZdrj4HNenuGLuWayt5Lhds0lvG0i7duHZQT4fu8/LyqxWlyjHJzpNbZX7LHk15Xt5RuEkEsZBG4NG6sOhHQg/GrZ7K+1O9ur6O0nIuEkVyZNoV49qk7mZcBl5Y5jPMc/I3Nc2Ecv8AiRo+P01DfzFfnZ6RDCxaGCOMsMEpGqEj4lQM0UbcHKmodRe0lftNulKVMzilKUArNYpQGaxWaUApSlAKUpQClKUApSlAKUpQCsUpQGaUpQCvmlKAxSlK6cZkdKyKUrgM0pSh0UpSgFYrNKAUpS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92" name="AutoShape 8" descr="data:image/jpeg;base64,/9j/4AAQSkZJRgABAQAAAQABAAD/2wCEAAkGBhQPEBQUEBAWFBQQEBQVFhQWFBgUGBkXFxcXFxcXFhQXHCYeGBojGhQaIC8gIygpLS0sGB8yNTArNSYrLCkBCQoKDgwOGg8PGikkHyQsLCwsLCw2LCwsLCksLCwpKSwsNC8sKi8sLCksKSwsLSwsKSkpKSwpLCwsKi0sLCwsKf/AABEIAOEA4QMBIgACEQEDEQH/xAAcAAEAAgMBAQEAAAAAAAAAAAAABgcBBAUIAgP/xABJEAACAQMCAwUFBAcGAwYHAAABAgMABBEFEgYhMQcTIkFRFDJhcYEjQpGhUmJygpKxwRUkM0NT4XOD8Ag0VKLC8RZEZJOjstH/xAAaAQEAAwEBAQAAAAAAAAAAAAAAAgMEAQUG/8QAMREAAgEDAwEECgMAAwAAAAAAAAECAxEhBBIxQVFhccEFEyIygZGhsdHwFCPxM2Lh/9oADAMBAAIRAxEAPwC8KUpQClKUApSlAKUpQDNVBrFyde1F0Jzp2my7dueU9wOpb1Reny/a5WbxJemCzuZV5GK2lcfNUYj8xVc9nGniHTLceciGVj6mQluf7u0fSgJKBXM4nhR7K4WbGw28mc+WFJB+YIBrp1rX+nJcKElXcm5WKfdbbzAcfeXODjocDORyoCPcIcc3smnWsNnaZaOBEe6uiUiBXkAiL45cLjmMCtyTTNRm8U2syoT923gSNB8AT4j8zXeAqP3PAVnK26WFpGPm80zn183oD9Y9GvVHg1m7z6ukMg+oZa+4uLNTsed1Cl/COsluvdTqPMmH3X6dFrUfs+tAPsUkgbyeGaRGHx94g/UGudpWtXNlepZX798lwCba6xtZiPuSAfe8s9ckcyDyAtDhziu21GLvLWUOByZfddD+i6Hmp/6Fdeqn4i0J43N9p57q8hBY492dBzaKVejZA5HrnHwIsHhTiJNRs4bmIYEyZK+asDh0PyYEfHrQHXpSlAKUpQClKUApSlAKUpQCs1jFKAUpWKAzSlKAUpSgFKV8ySBQSxACgkknAAHUknoKA0tfsDcWs8I6zW8sY+boVH5mqy4P15F0mOWZtgtYjHLkc1aHwEEeuAvL9YV1tV7aIFYrZQSXe04MgIihz54kbJb6Lj41VGq8TC5vSIxFDFe3lu1xbpIZQXEqkyA7AFJ+8M8z+UN8b7b5JbXa5cOm3DSwo8id20i7imclQ3NQT+ltxn45rZrJ6/WlTImKV8yyhFLMwVVGSzEAAepJ5Co1c9o9mrFIne5cfct4mlP0OAp+hoCT1DO0u9SFbJm5umoQyKAMsVXJkIUcyMY6fCviXibULqQQ21tDZs+NpvJkWXn022+d2fTwtXRseG10c+23skt/fSusUWxcsGYHCQITy5BiW5YAOAOeYOSRJRbOtonEFverutplkVWAYDIK58mVgCPrX5dhp/uNyF/wxqVwIz5bMR9Phn+ZqCcaTAySXNtFNp9yQsV1DIoXvIJzsE8e07WIbAJHmQeoybw4d0GGwto7e3XbHEMDPMkk5ZmPmSedSTucasdKlKV04KUpQClKUAoaUoBSlKAUpSgFKUoBSlKAUrFRfj3jlNKiXCd7POSsMIONxHVmP3UXIyfiPmON2BKCapftO4oe+uXs43K2tswWcqcd9LyJjJH3E5Aj9LPwrha5xpfzRs1zqLRIeqWyiIc/uq/vt6daikeqvGoWGEKo/wBRiWJPMlgvmfiaxVa7nBqj8+DZR08nLKv3LJ9a3dZbuI/CiKN+3lnPRBjoMczXLmt8J4BgrgjHXI5jnX7BmZmd8bnbPhzjkAB1+VfVVR/rSS6fc+h0+li6T3rMvouhefC2urfWkU46uuHH6Mi8nH48/kRXVqjuD+KW0yfJybaZh3qD7p6CRR6jz9Ry9Ksa01vUL5RLY2sEduxxHJdyMjTAHGURD4R6ZzXoRmmrnzNahOjNwkZ1nSv7V1KKzcn2a2hFzcAHG9mbbFGSPkT8ifPFWDZ6fHbpsgjSJQMBUUKB9B1qKcARStPfy3NuYJnngjKE7gFjhGNjjkyksxBHrUzqipK7JU44Idp3ZnZrbhLqFJ55ATNcNnvGlbmzLIfEvM8sY6DzzUku+6hiEk7DbaqX7yTmV2oUZyf0ipYHHXcai3HEFmJGm1YE20cUMcI+0K95K0xkZQnWTai8/IL8a+NPleTSVVy0nsd6kbt7xeK1u0O4+uYkBPy+Ncy8nbpYNLtDlttT0m4ngbdJZjILK8bp443ZGRwCAwVSMjngYr60Ht4iYql7bNADtHfRv3sYPqy4DIP4qg3EvaCmoi7FtHKpvY7NHUjcwWBpWdvBnkV7sfvH0qKA5HLoR9Kk5uma9LpI6pSu7NcHri3uFkVXRgyuoZWUggg8wQRyINfpVCdjPGj212thIxMFzuMIP+XJzYqvorYPL1wfM1fYrQndXR51Sm6c3CXKFKUrpWKVis0ApSlAKUpQClZpQGKUpQClKUAqj+0m573WZATytbWGNR6GTdIx+ZyBV4VCeOezRNRbv4JPZ7sADvQMrIB0WZPvDyB6j49KprwdSm4p8llOSjJNlDavc75yPKHkP2yMsfmAQPxrTrvcXdn19pUQmuDA6yT7S0bu3ifLAsCq4HIiuFpGmz3VzDBGUD3EoQdSB5lj8AAT9KzepcbRPodLq6UKTlZ9rwYrFT3XOxO6trWaf2xHMETP3ccLZbaMkAk+mfLyqtzCxUESsSwGAMDJPIAfWuui1yy+HpKFS+yLx4I2ZY9ykeoxVjaF7Nr2mxWb91FfWiJEGkB3CNSPHAFI3HaBkdAc5GDmpDYdglmsKtdXFwXESmX7ZFQMFBfHg5KDnqennUC400XTY4m/siOaV43XddmR+6Q58KRscCWViMALnlkjpkXwpOK5PE1msjqGmo2sXPwhpE9pZxw3M3fPEXUSc/8AD3HuwSeZIXH8ueK7NUd2darcabPdSahHK6xGKGeQs0slvuy6MwySYz0bHQhfkbqs72OeNZIZFkRxlXRgyn5EVVOLTKYSuiu9a4W0+7t39qvSJnYyPJ7QxZXySVW2ZtowMoF25x8a0+z7RhKjQ38ztDCFmitpXEYKXDOUa5GQZH2xg7T4VDjqT4ZrxxpVzdQJHZlFY3CNIzsVUxpltrbebBmCggeVQnjmxuJ2jurzS7OOO1VjM8txvD/dRd0QDlQW5Lg5JGeVW7tysVbdruc631e3sdbaXTIHa2aH2dxAv2UlwclUjdiFHNV556g4BzVfaxeTGecvbiNxPKXTONjF2Zkx6AnH0q4tZv8Av9Jt7FLVFu9RgjCWsaYSFSwJmZf8tFA3ZPn64NVFxRcd9d3TM3ds0zKyfFPAS2ee5iu4/EmuvMcmjTSlGo3F9HxZfcnPZ12YXss9lfyGKOFJEmALN3hXqPCFwM4HU+dX+K4PAmqtd6bazPEImkgXKAYA25UFR5KQoYD0Ira4pneOxunifZIlrMyOeisqMQ30Iq1KysjJOcpy3Sd2dSs1WfDCzm5s1t7m7k/u8c98biczIqyxkpFtb3Zi3iG3GFGTnIqdazxFb2SBrq4SEMcLvbGT6KOp+lRhLcrogdKlflaXaTIrxOro6hldSGVgehBHIiv1qYFKUNAKUpQGaVilAKxWaUApSlAKUpQFf9uV0U0hwIwwlmhRmIJ7sbt2/l0IZQM/rVS3BN9JDqlm1ue8drlI9hAbwOdsh6eHwk+Lyr0Zx1KE0y8ZgCBZz8iARnY2OR+OKobsmvBbata8gBMHgY4HV0yv/mQVXL3kbaF3RqWXZ2npC7Dd2/dkb9jbM9N2Dtz8M4ryVf2Ukdw8M0eLjvtkhOzAlZuZMgO1RubOQcCvXWa8kalc+0STSn/5iaaT+N2YfkRXKrskT0EHOckrcPlXPVOjWkkdrFHcyCWVIUSR8cnYKAxweuT+NV5xVqVpb3/eJ3uoXsORFb719ntCfMlVCxt89z9OnIjTuuP5b+1ggs5CgNtCbu5U4YO0aloIT+nk+J/u55c61bSzSFAkahVHkPXzJ9T8TzrTCG7JhSuY4I4nFreXY1Vljl1GZJElAxA2FKmMMfdIzjxdfM+slueARG5n0q5aykfxFU+0tpP2oTyHzX8KjlzapKpWRA6nqrAEfga59npMtoc6feS2wznuie+hP/KfpUKmnd7xZYnbB1tS17U7K4jnubBpBGndStakyQyRFt28IfFFKpGQTkEcjjrTXO1e1vbSa3tI55bm5heFYe5IIaQFDuIJHLcTyzWjfdp9/Z49oFi273TmZGbHU7Bn8hiuRpfHtyL6S7hkhM1wsaNatFIiukY5JHO/iD9T5ZJ6cgKpVPOUdbdnYuXhHhcWcW6TD3UyJ38p5klVAEa+kaAbVUemepJrzz2glZdR1AqB/wB6lXOBnKBVPPr7ymvQvC3G9vqNu0sTbWiB76F+UkTAEkOPTkcHofxA8w+0mYyyN1mllkP7xJ/rSq7I0aCCnVafYz1FwHed9pdm56taQ5+YQKfzFcztA1AFVtjkowEtwq+88QYJHbr+tPKVj+KiSvjsrugmhWjyMFWOByzHoFV3yT8ABWjwxA1/fNcSpgRFJ2B8pXjItof+TbvvI/1LgnyqU+xdTCiV8NaObWDEhDTSsZZ3HRpXxux+quAijyVFFQ/iHWN96LiJO9NsJbO0iGM3F1IR3xz5QxBAGbyKvz5c+/xpr/dJ3EcvdvJGzySjrBbryeUY++T4Ix5uc89prHB/Dvd4nli7t+6EUEH/AIe3HSP/AIrYDSN5nAyQuTCa3ewuOvh/6O8++AeGZdPt3SeVXkmuJJ2WMFYozIQSkSnooIz9ak1YrNXHBQ0pQCsVmlAKUrNAYpSlAKUpQClKUBEe1mfZo14f0o1T+ORE/wDVXnSC9NvJHMvW3mjlHzjcN/SvQHbO+NHl/Wmth/8AnjP9K883K5Vh6hqzVnaUT2vRsFKlVXd+T1rPNuhZ155iLL9VyK8jWcbypHHEN0kg2qOQ6A5PPlgAV6p4Oue+020c8+8s4CfmY1z+eaoLg7QTBe3SuP8AucjwLn1LnJ/hQfxVodPe0jz9PXdLdblqx0LS5lsIFU2R7qNfE0cqyt6s7JtGcnnyrtaZqkdzGJIXDKfxB9GHka2qhus2/wDZl0l1EMQzvsnjHQE89wH4n5g+ta37PgU8EzrFYVsgEHIPMH4HzrNTOkL4005+/WbaSoWMK4UttZC5KsF5hW3ZyPMVzbGaa6kjRbeRftY2MhBCqFYMWyQPT86sfNCaolQUpbmbaeurU6Towdk+e842s6O7FprRzDc92yblOBIjAho5B0II6E9Dj05VpFmMNE6lJIwQVYYPnVx1FNX0M61J3djFvkgbD3OQkKD9BpMeM+gGfh51GvTi1dlFCtKjLdHrgl+maqsGgWFuys/fwtI8aglniSQt3QA5kyyPFDjzEjehqQ6Nxva2trhu+79iXdHtponluJGyVTegXLOwVRnkNo6Cora8JS6fLby3Gr2cUtraiGKOWPwBBu8QDTKzN428WPvVqHjeTUT7LqEciRNIGiFnDMTemJ84jeQgpHlQ2Rg/rLjnlvm6M+3GSV8KKl3ds1zcQvL3netEsiMZJo8gbUzu9nt+aJkeJ98n6JNj1UHE15JZw292sdvp/sso9ntGSNpJiwMbK8iECJSjtkLux1ZgcAWdo/EVveA+zXEU2zG7u3V9uemQOY+dThwckrM6VKUqZEUpSgFKUoDNKxSgFKUoBSlKAUpSgIb2vQ7tGusfcET/AME0bE/gDXnWTmD8jXqfinTParK5hHWa3lQftFTt/PFeU43zGD+r+eKzV1wz2/RM8VI9x6W7LmJ0ayz/AOGA/AkD8hVcWYzd6ix6nVLgfRcAVaHZ5Bs0mxH/ANHCf4kDf+qqxVe71HU4j1F8ZcfCZQw/lW2n7x4y5N6tPVtOW5heJuki4z6Hqp+hANbdaOqa5Da476TaW91QCzHHoqgnHxrQ7dSZz+C7tntRHJ/iWrtC4/Z938uX0rvVCrfiq2ivXcOyx3ES7yY2AEqHAbGM4Kk88dakkHEdtJ7tzEfgXCn8GxXItWOJnRrNfEcoYZVgR6ggj8RUfOuXL2k17Fbx+yQPt3SSMryeILlFAxjLD/3HI5Jci51jp8uoT+yQEogAa6mH+XG2cIp/1HAOPQc6syw0qKztxDbxbY40ICJyY8ueDkEufUnOfOtLgzRvZbSMPzllAlmbzaVwCfoowgHkFFbPEnEEen2slxN7sS5C5wWY8lQfEn+p8q8yrUdSRdGNldlScRX9tYSpcRW97YXXexlhOpljnTeBKN7u+WCnOcj08xUi4i400u9aGWO7uVuISxia2ik77a4wyYdNrKR1znp864/GWvvf29pp+Ulnm2XF06FXWFcl1QMvLdhsfIAferS4D4ovbOBMo01vGk0HcRhVkidXLCQlve5sVPoMVKNpO3VFTusnTsLuaKQTR6ZKzXFxFALzVZN0gaVtqBYlUFEyee38elWBw1wdcR3xvbyeEyG27gR28RjTaXD5dmJZyCOWah3ZxZXutxW9zf3A9ns7reiLGFeeSLG15GHLapJHIcyD86uOrVFIrbbFKUrpwUpSgFKUoBWaxSgFKUoBSlKAUpSgME15P4gaN7q69mz3LXExiJGAQzHoPTJOPhip92vW5m1NkaeRB7LAVUSYUktLu8HRugqv7jhVx7rK3wO6M/llf5VjrV6aexuzPR0V6b39Gmv3kvjs74/s7i0jhEqwyWsUcLRyuiMdiBQyc/Epx1HTzAqI8blINcSVHVo9RtgmVYMO9hwADg/o7R+9VWnTnjXDW7Y+AEg+fLnWlLtGCmI5FYMvLYQQcjqKuhqE2rHXolbdGa8Ovhmxc1fHcru3bRuxjdgZx1xnrjJrkcM8RreRcyBKgxInxH3gP0T+XSuzXpJ3yjEGXPXn8+das+kwye/BG3zjU/0rapXbAi+u8N2lvDJMEaIopP2UjJk9AADkcyfSu5o/Dd9Lw7NbTRr4ole1RT9rt3ibZIMYyccvPng+VcjtAYewyAsoLFNoJwWwwJCjzOKnXAHG/wDaJeNIGjS0t7cFpDh2kZSPcHILiMnOcnl61nqc4ISP1t+1axFuGmnKSqoV7cxuJhIANyCPHXdkenxFV9xLxC1/cxnUPsoVJMFioMsjZGN8wQdSM8vmBjmTL+0VIpZ7SLZGxeSWWU4UsVhTChiOe3e/Q8sqPSq4vJRcXDMZ5rjZnbHaxlUx5KZs5+Z/OvGrztN0434u31zxbs+JphmO5m5qscUVptgtJEjkfxEt7MOXTvXc7ipz0PpX5cK6NNdTmxh7uKC9Uyd4JBOERQBNsce+5wBtPTI+JrR1G834OYEIULHbnN7J9BzRGyOfn61ow6tIZVAuXglhIbvppWj2P591CgwvLljny9KaRSpK+et+W/w/FCq1LyPU2h6PHZW8dvANscKBVB6/Ek+ZJJJPqTW/Xm2/7ULwtufUZyoBANtAkMZwcE7n97p6V3eFe3GaARpeqLpXJPeRENOiH3RJGqhGYH4g869GM0zM42L1pXC4T4zt9UiMlsxyjbXjcbZEPkHXPLOOR6Hn6Gu7UyIpSlAKUpQCs1is0BilKUApSlAKUpQGlqmiwXS7bmCOZRnAkRXxn03Dl9KgfF3ZJbi3mk09ZYZ0iZo445SUdgMhTG+4c+gxirJr8rrOxtvvbWx88cvzrjinhnU2uDyrpWoXU08cEYSWWWQIqMO7bd57um3GOefSu9rOn3dkoN/p7IhYKHVkmUsQSAMHryP4VD/aGVO83HvVIk35y3eBt27PruGc16a4rtILzSpGvFPdi29obadrKyJ3gKnyI+II8iDWJaelO+PI9HUb6Mo5w0n+3PPIurTcGG6BweThWiIPzXlXT/8AiOUD7K9hcD/VVc/VkI/lXB0O3WS6gW4O6Nz7uMDfjKhvUZ5VONX4Pt5o3CQRpIVO11XZhvI4XAx9KvoaeaV4Tf3K69ozcWvLzI7bcYXkrFY2tmIGeW7p6jJwetaeo8SX6kLLIIgxwGjRef73UV92erLbfYXKd1JCoU8twPQ5yueowa1da1qOcJHHubEgYkKfLoACMnOap/kaj1uzbg5GFOybZ+NpK6XMUzOZWEqA9748gsBy3dDz+lWVPoymVpVeWKR1CM8MzxFlHQNtPP8A2FQzh/hyWeVJJEaOGNw/iG1nIOQAvUDI5k1YNejp4y2+2d1Spes/q4IfbWMdhemNwpivlYI7c3Dct0bueZDZ/EiurqfD6FNqq5jVcLbRMIULE+8xGCevPPQAnnW1r2iJeQmNxzwSjeatjkfl6j0rR4R1WSVZIbgfb2zBW6c1Punl8sZ8+XrXg+l9POlL+RTeOq8/Ilp5J/1y+BH9KjMcrpHvMmDuWzjhCxj9A3EgJLfXr5k1r3MMSyBZI0gUZJyourp/jIPEqZPPn68s1JL3iK1t828KlnbK91AuPEeWN45BvjzIrR03QLtiwJSyiYEbYArSH0BkBJPrnd/t3SxrV257Wu94v3/jD8SM9scXucpdIaYGRIlESAgTXrYAUeSQrhVXPwP0r8rLW1gyvtb5LcksoUjX94ugLH05H/8AkqseBbaPJdWmYnOZWz+QwPxzXeht1QYRFUDyVQv8hXprQtq05Y/e2/0sU7+qRB7HVZ4pkuLOG/EwKlncgLIikMUcBcMCARj5da9DcOcV2+oxl7aXdsOHQgrIh9HjPNT+RxyzVaVoW6eyalaXcR2NJcxW84HSSOZhHlh6rkH6D0rQqCpxsmVyzkvKlYFZqJWKUpQGaVis0BisVmlAKUpQClK+VkBJAIypwefTz5+nKgPqoH2g9pT6VNFDFZ+0NLE0h+07vAVtuANpyanlQDtG4Cmv5obi1dN8ETxmKTKhlY7sq4B2tn1GPlUZ7lF7eTsbXyUPfa0Jbp5Vt1hZphKLfaWjUgg4Kye8pIyRyHM4AFSzWe12/u7WWCSO2CzxMjbUcNhhg4JfAP0rlanPEJXgu0CSQuUYMQwDDkQsqZH5iuddcPsVzbyB0I91jnl+rIP61gWoadpLa+/j5nrxVKSXrFeysref78Dlm8291InMpKhA6c1OcflVoaHr8d4uUOGHvxnky/TzHxH+1VXJEVxHJmPaeQZcHkfJun1rb2nIZGKOvuupwR9RWqnWVLHRlk9PLV3qReUlj7mL6UyGd26vJKT9CQB9AMVZPC8paytyTzMK8/lyH5CqtQN3T5ySS3P1z1NWfw1eQtbxpBKr93Gq4HJsgc8oeY55q/TO8pGXVK0aa/6+Z1qVh3Cgk9FBJ+Q5mtXSdQ9ogjlC7e8XdjOccyOv0raYjbqO65wct1OsolaLK7ZAnVgOmD5Hy555AelSOsVxpNWYNLTtFhth9jEqnGC2MsR8WPM1vVis11KwMUpSgFcbi2bZbFvNJoGX5iVCK7VcXieHvVt4gMm4v7aMfV/9qjLhnGX2DWTWBWTWQrFYrNKAUpSgFKUoBSlKAVQXHOo3Oia/JcQE7btUl2knZIuAjxv+8pweqkr6879qG9qHBn9pWZ7td09vl4xnG4EeOLPluAGPRlU+VcfGCUWk8nZ4V4ph1K2We3bIPJkON0bjqjgdCPzGCOVdK+uhFE8h6Rozn5KCT/KvL3CXFc2k3PeQncGGHjbKrMgJBDD7sqnIz1Bz1BObw1bi6HUNDvZ7Vif7lOGQ8njYxsCrr5EA59D1Ga5GVydSk4ZXD6nnxpjKSz82kJdifMuSzfmTVhaHwHYS6ZbzjUFsbh4suWmQox3MAXikbzAHQj5VXa9B8v6Vr6bK0ajasZJGdskYz8w/Uj8qyweJXVz29fSbVOMObfgkGs3a2791cPb3aHOJbZxKv7ydVNaS6RHKN1pPj9QncPwPiWpDwnFb3hVLnU/YpCf8M2yIjfsTu7Kfrg1YS9gdiUJ7+5MreITiRAQfVVVNuP8ArNQjp3zH2fqvkeX65web3+TKJuLKSHlKHQfpA7k+jeX1r5hsUwCpOR0dWwatXV+zDUbTPdbL+L4Yimx8Ubwv9CSagV3pULOVG+1nB5xupjOfQxtj8qOVSHvq3esr8o1Uq9KWJRUvHn8fYW3Ed1EpXvBOjKVxIMMAQRyfOfPzJqWcCXokso1B8UO6Nh6EEkfkR+dQiLRp2kaMyINgUlsE5DZxgY68q7PC2bG97l33JdpyYjb9opOOWfmP3hWrT6hOe1tNlGohSXtUk123J/WKUr0jKKzWKzQCsUpQGa/PTrfvtV05MZCzTTH/AJURwf4mFfddLgK27zVnfqLawx8mnl/nthP41Cp7pyXBaFZpSspWKUpQGaUpQGKUrFAZpSlAKGlKApnti7PAN95AuI3bfcBRkxv09oUDqp6OB8G9aqm3vpoO8VXaN5IXjYqfDLE6kEEdHUg/TqMGvXToCCCMgjBB5gj0Iqhe0zs7FgTJGpNk75BXm1q7eXxhJ6enT0JpnFr2kaqFbb7Msp/v6yuGk+yz+p+eMV6Ptezm2uNLtba7hy0FtGA48MiPty21xzHiJ5HI9RXnCfTDEQshOG91g3gYdRj0PnjNT/hPtdu7HCXGbuAcvE2JlH6sh9/5N+IqFKUV15N+qhV1MYzivdVu8/fijsTu7fc1oy3cX6BwkwHyPhf6EE+lRnQOM73S5O7hleLYfFa3ClkH7jc0+akV6I4Z4wtdSj32swYj34z4ZE/bQ8x8+h8ia++IuErXUU2XdusmByYjDr+zIPEv44q3YuVgwfyZPFVbvHn58kF4f7doJMLfwtbt0Mq5lh+ZIG5PqD86/Dtt1i3n0qJ4e6n9ouUjSZdshQAF22P90naB9TXF4m7C7iDL6dL36f6EpCyAeiyclf67frVX6jp8lvII5YpIH7wFonBUZGQGAPI9eo9aXkuSSpUptOEvg+fh2mzayCFwztK0W5e8RZCpMYPNVbqDgnFW9xJ2S2Z057nT+9M6RLcQSNK7khcSYCk48S/Driqbufcb9k16e7PZC+k2JPX2OEfggH9KroO6uavSlKNKaUFa6Kz0jURcwRyj/MQEj0PRh9CCK265lrp/sN9e2WMJHN30I8u6m5gD9k4HzzXUr04u6ueajFZrFZqR0xSs1igFSHslh3+3T/6l4IV/Zt41Xl8NztUW1G9EEMkh6RozfUDkPqcCp52TWBh0e13e9KjTMfUyuz5/BhVNV9CMiX0pSqCApSlAKUpQClKUApSlAKUpQCvzmgV1KuoZWBBUjIIPIgg9RX6UoCmONeyd7XfLp8Znt25vZnxMnqYCeo/U6+mfKsZLHILWxLqDhojykQ+Ywef0PP5160qH8X9mFtqJMozb3OOVxFyY/wDEXpIPnz+NZ50b5jh/R/vaaaOpnSeGedbLUCjh4pGjlQ8mUlHU/Ajn9OlWZw124Tw4S+i79R/mx4SX95DhH+m361w+J+z67tM+12vtUS9Lq2BLAerxjxL/ACqKJpe7nbXCuP0HOGHwz1/ECqd8qfOPqvn/AIeg61HU/wDLHPasP4r/AE9KaBx9ZX+Bb3KFz/lP9nID6d2+CfpkVDP+0HbZsraTH+FeKD8A6OP5qKpa6t2T/GhYY88bh/EvStiTiaZ7d7Y3rtC4AMUrd4owQQV7zmhBA5qavjVUkUS0e1qVOSfdw/qad6cRt8q9UcFWnc6bZxnkUs4Afn3ak/mTXlux2NJEtwG7rvE74oAzbARu2jPMkD869I6R2m6bOAqXaRnAASXMB+AHeAA/Q0oqysT9Jz9ZNSSdrEW7VLUQ6lY3PQTxzW0h6Dl9pHn6k/hWkOfTnVm6rolrqMarcRR3EYO5c+IAkYyCD1wfKvP/AGu6JaafepDp++LEO+ZFkcgFj4ANzEg4ySPiK1xqbUebG7dkTTFMVTEd7Nt8NxMOuB3jf0NXxw32Y2N7aQzrc3jrPErc7o8j0YEAdQwIPyqSrp8Fk4yhZvqcuSQKMsQoHmTgfia41/xnaw8u9EjeSR+Mk+mR4fzqutb04R3M8Tbj3NxLH4mJICuQOZ+AFaq26jyFVy1NsWNFPSznHcmi1oeBdS1nwyx+wWvInvBulfzH2eQeuDg7R88Vd+n2QgijiT3Yo0QfJVCj8hVadi/H/tMXsdzJmeEfZMx5yRDyz5unQ+ZGDzwatLNR3bsmKUXF2ZmlKUIilKUApTNKAUpSgFKUoBSlKAUpSgFKUoBio9rvAFjfEm4tI2c/5iju5P8A7iYY/XNSGlAVrc9iMIH92vrmL4MUnUfABlB/OuFfdil59y8tZf8Ai25Q/Xbuq56VU6MG72RNVJLqUOvYXfE+I6fj1AmH4AKK6Nt/2eQ+Pab0AfowxMP/ADSuf/1q56VJQiuA5yatcjPBnAFto6SLamQ97t3mR92ducYUAKPePQV597TnZ9Xvju5i4C/RUUAfgK9UYqpO1TsmmvLj2uw2GSRQJomYJuKjCurHlnAwQcdAfWuyTawSoyUZ3lwUgPjU67M+0ptKcxTBpLSRiSo5tEx6ug81Pmv1HPOejoHYTdS28huG9muFlzGGZJonQqMhhGSUIb7wPn0ri6n2SanAT/de9A+9C6yA/ukh/wAqq2yi7o9B16NaO2eCb8c8Bxa4BfaRLFI8g2zLv2h+WAxyPBIBgFWAyPiOcR1jsXvreCKSGIzExfbQh1Z0cEg7McnU9QBkjOOfWo7DHfaZIZI1ubSTHM93JHu9AwZdrj4HNenuGLuWayt5Lhds0lvG0i7duHZQT4fu8/LyqxWlyjHJzpNbZX7LHk15Xt5RuEkEsZBG4NG6sOhHQg/GrZ7K+1O9ur6O0nIuEkVyZNoV49qk7mZcBl5Y5jPMc/I3Nc2Ecv8AiRo+P01DfzFfnZ6RDCxaGCOMsMEpGqEj4lQM0UbcHKmodRe0lftNulKVMzilKUArNYpQGaxWaUApSlAKUpQClKUApSlAKUpQCsUpQGaUpQCvmlKAxSlK6cZkdKyKUrgM0pSh0UpSgFYrNKAUpS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94" name="Picture 10" descr="https://encrypted-tbn0.gstatic.com/images?q=tbn:ANd9GcRjeKLBxPkxoBPJGO_NAgEDah5MZmovTegpEFzG4nAp0IcglBZ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33" y="2924944"/>
            <a:ext cx="3387363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226</Words>
  <Application>Microsoft Macintosh PowerPoint</Application>
  <PresentationFormat>On-screen Show (4:3)</PresentationFormat>
  <Paragraphs>47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Concurrencia</vt:lpstr>
      <vt:lpstr>Révision</vt:lpstr>
      <vt:lpstr>Bonjour. C’est moi. Je suis gentille. J’aime l’école. Je suis grande. Je n’ai pas les cheveux frisés</vt:lpstr>
      <vt:lpstr> C’est mon papa. Il est grand. Il est fort. Il aime le sport</vt:lpstr>
      <vt:lpstr>C’est ma maman. Elle est jeune. Elle est blonde. Elle adore faire la cuisine</vt:lpstr>
      <vt:lpstr>C’est ma soeur. Elle a les cheveux longs et châtains. Elle a de grands yeux marron. Elle déteste étudier</vt:lpstr>
      <vt:lpstr>C’est mon petit frère. Il est mignon. Il aime beaucoup jouer</vt:lpstr>
      <vt:lpstr>      La description</vt:lpstr>
      <vt:lpstr>Ils sont jeunes</vt:lpstr>
      <vt:lpstr>Nous sommes vieux</vt:lpstr>
      <vt:lpstr>Je suis grand</vt:lpstr>
      <vt:lpstr>Je suis petit</vt:lpstr>
      <vt:lpstr>Je suis gros</vt:lpstr>
      <vt:lpstr>Je suis mince</vt:lpstr>
      <vt:lpstr>Il est de taille moyenne</vt:lpstr>
      <vt:lpstr>Il est ridé</vt:lpstr>
      <vt:lpstr>Il est musclé</vt:lpstr>
      <vt:lpstr>Elle est belle</vt:lpstr>
      <vt:lpstr>Elle est jolie, mignonne</vt:lpstr>
      <vt:lpstr>Il est beau, séduisant</vt:lpstr>
      <vt:lpstr>Elle est bronzée</vt:lpstr>
      <vt:lpstr>Elle est pâle</vt:lpstr>
      <vt:lpstr>Il est laid, moche</vt:lpstr>
      <vt:lpstr>Il est boutonneux</vt:lpstr>
      <vt:lpstr>  Mon visage est  ovale            long         rond  </vt:lpstr>
      <vt:lpstr>   Mon nez est  court    gros          fin   long</vt:lpstr>
      <vt:lpstr>                     J’ai les yeux  bleus      verts        gris        marron       noisette      noirs</vt:lpstr>
      <vt:lpstr>                               Les cheveux Je suis blond(e). J'ai les cheveux. mi-longs et raides</vt:lpstr>
      <vt:lpstr>J'ai les cheveux noirs/foncés. Ils sont courts et raides</vt:lpstr>
      <vt:lpstr>J'ai les cheveux roux. Ils sont mi-longs.</vt:lpstr>
      <vt:lpstr>J'ai les cheveux longs et châtains</vt:lpstr>
      <vt:lpstr>J'ai les cheveux courts et ondulés</vt:lpstr>
      <vt:lpstr>J'ai les cheveux longs.  Ils sont châtain clair</vt:lpstr>
      <vt:lpstr> J'ai les cheveux mi-longs et bouclés </vt:lpstr>
      <vt:lpstr> J'ai les cheveux en brosse </vt:lpstr>
      <vt:lpstr>Si je n'ai pas de cheveux, je suis chauve.</vt:lpstr>
      <vt:lpstr>                    Ma façon de m’habiller à la mode,   élégante   classique     décontracté  négligé</vt:lpstr>
      <vt:lpstr>Complétez</vt:lpstr>
      <vt:lpstr>                   Qualités et défauts  Il est sympa               elle est antipathique</vt:lpstr>
      <vt:lpstr>Elle es triste                   Il est joyeux</vt:lpstr>
      <vt:lpstr>Il est soucieux                  il est irresponsable</vt:lpstr>
      <vt:lpstr>Il est travailleur      il est paresseux </vt:lpstr>
      <vt:lpstr>Elle est propre         Ils sont sales</vt:lpstr>
      <vt:lpstr>Il est sot                 Il est intelligent</vt:lpstr>
      <vt:lpstr>Fin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</dc:title>
  <dc:creator>Propietario</dc:creator>
  <cp:lastModifiedBy>Beatriz Campillo</cp:lastModifiedBy>
  <cp:revision>17</cp:revision>
  <dcterms:created xsi:type="dcterms:W3CDTF">2012-12-02T16:37:33Z</dcterms:created>
  <dcterms:modified xsi:type="dcterms:W3CDTF">2012-12-04T10:54:16Z</dcterms:modified>
</cp:coreProperties>
</file>