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7" r:id="rId14"/>
    <p:sldId id="273" r:id="rId15"/>
    <p:sldId id="274" r:id="rId16"/>
    <p:sldId id="275" r:id="rId17"/>
    <p:sldId id="276" r:id="rId18"/>
    <p:sldId id="279" r:id="rId19"/>
    <p:sldId id="278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2D08-F388-47AE-BC60-0EA050C61805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362C-6764-46CF-837B-5942D80293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2.gstatic.com/images?q=tbn:ANd9GcQjkXwDyYiRAJe4fd5-ix82U7Yctjalkkec1zlI585cPWUermV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518" y="315542"/>
            <a:ext cx="6929882" cy="5849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FILLE</a:t>
            </a:r>
            <a:endParaRPr lang="es-ES" dirty="0"/>
          </a:p>
        </p:txBody>
      </p:sp>
      <p:pic>
        <p:nvPicPr>
          <p:cNvPr id="27650" name="Picture 2" descr="http://us.123rf.com/400wm/400/400/liusa/liusa1201/liusa120100086/11984930-la-petite-fille-dessin-an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 FILS</a:t>
            </a:r>
            <a:endParaRPr lang="es-ES" dirty="0"/>
          </a:p>
        </p:txBody>
      </p:sp>
      <p:pic>
        <p:nvPicPr>
          <p:cNvPr id="28674" name="Picture 2" descr="http://aragon.lehoulme.free.fr/IMG/jpg/gar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72816"/>
            <a:ext cx="2990493" cy="4695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ENFANTS</a:t>
            </a:r>
            <a:endParaRPr lang="es-ES" dirty="0"/>
          </a:p>
        </p:txBody>
      </p:sp>
      <p:pic>
        <p:nvPicPr>
          <p:cNvPr id="3" name="2 Imagen" descr="_enf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6238875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Les </a:t>
            </a:r>
            <a:r>
              <a:rPr lang="es-ES" dirty="0" err="1" smtClean="0"/>
              <a:t>petits-enfants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ce </a:t>
            </a:r>
            <a:r>
              <a:rPr lang="es-ES" dirty="0" err="1" smtClean="0"/>
              <a:t>sont</a:t>
            </a:r>
            <a:r>
              <a:rPr lang="es-ES" dirty="0" smtClean="0"/>
              <a:t> les </a:t>
            </a:r>
            <a:r>
              <a:rPr lang="es-ES" dirty="0" err="1" smtClean="0"/>
              <a:t>enfants</a:t>
            </a:r>
            <a:r>
              <a:rPr lang="es-ES" dirty="0" smtClean="0"/>
              <a:t> des </a:t>
            </a:r>
            <a:r>
              <a:rPr lang="es-ES" dirty="0" err="1" smtClean="0"/>
              <a:t>enfants</a:t>
            </a:r>
            <a:r>
              <a:rPr lang="es-ES" dirty="0" smtClean="0"/>
              <a:t> des </a:t>
            </a:r>
            <a:r>
              <a:rPr lang="es-ES" dirty="0" err="1" smtClean="0"/>
              <a:t>grands-parents</a:t>
            </a:r>
            <a:endParaRPr lang="es-ES" dirty="0"/>
          </a:p>
        </p:txBody>
      </p:sp>
      <p:pic>
        <p:nvPicPr>
          <p:cNvPr id="3" name="2 Imagen" descr="_enf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6238875" cy="39250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L’oncle</a:t>
            </a:r>
            <a:r>
              <a:rPr lang="es-ES" dirty="0" smtClean="0"/>
              <a:t>, le </a:t>
            </a:r>
            <a:r>
              <a:rPr lang="es-ES" dirty="0" err="1" smtClean="0"/>
              <a:t>tonton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C’est</a:t>
            </a:r>
            <a:r>
              <a:rPr lang="es-ES" dirty="0" smtClean="0"/>
              <a:t> le </a:t>
            </a:r>
            <a:r>
              <a:rPr lang="es-ES" dirty="0" err="1" smtClean="0"/>
              <a:t>frère</a:t>
            </a:r>
            <a:r>
              <a:rPr lang="es-ES" dirty="0" smtClean="0"/>
              <a:t> de papa </a:t>
            </a:r>
            <a:r>
              <a:rPr lang="es-ES" dirty="0" err="1" smtClean="0"/>
              <a:t>ou</a:t>
            </a:r>
            <a:r>
              <a:rPr lang="es-ES" dirty="0" smtClean="0"/>
              <a:t> de maman</a:t>
            </a:r>
            <a:endParaRPr lang="es-ES" dirty="0"/>
          </a:p>
        </p:txBody>
      </p:sp>
      <p:pic>
        <p:nvPicPr>
          <p:cNvPr id="1028" name="Picture 4" descr="http://t2.gstatic.com/images?q=tbn:ANd9GcQ-34p3r11FwjV78Ous0jqTjTe0-wMIdqof45HOAqC6jRr1cy7NwtKUUAt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582" y="2060848"/>
            <a:ext cx="398567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</a:t>
            </a:r>
            <a:r>
              <a:rPr lang="es-ES" dirty="0" err="1" smtClean="0"/>
              <a:t>tante</a:t>
            </a:r>
            <a:r>
              <a:rPr lang="es-ES" dirty="0" smtClean="0"/>
              <a:t>, la tata</a:t>
            </a:r>
            <a:br>
              <a:rPr lang="es-ES" dirty="0" smtClean="0"/>
            </a:br>
            <a:r>
              <a:rPr lang="es-ES" dirty="0" err="1" smtClean="0"/>
              <a:t>c’est</a:t>
            </a:r>
            <a:r>
              <a:rPr lang="es-ES" dirty="0" smtClean="0"/>
              <a:t> la </a:t>
            </a:r>
            <a:r>
              <a:rPr lang="es-ES" dirty="0" err="1" smtClean="0"/>
              <a:t>soeur</a:t>
            </a:r>
            <a:r>
              <a:rPr lang="es-ES" dirty="0" smtClean="0"/>
              <a:t> de papa </a:t>
            </a:r>
            <a:r>
              <a:rPr lang="es-ES" dirty="0" err="1" smtClean="0"/>
              <a:t>ou</a:t>
            </a:r>
            <a:r>
              <a:rPr lang="es-ES" dirty="0" smtClean="0"/>
              <a:t> de maman</a:t>
            </a:r>
            <a:endParaRPr lang="es-ES" dirty="0"/>
          </a:p>
        </p:txBody>
      </p:sp>
      <p:pic>
        <p:nvPicPr>
          <p:cNvPr id="28674" name="Picture 2" descr="http://us.cdn1.123rf.com/168nwm/liusa/liusa1112/liusa111200010/11661023-la-tante-dessin-an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</a:t>
            </a:r>
            <a:r>
              <a:rPr lang="es-ES" dirty="0" err="1" smtClean="0"/>
              <a:t>cousine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c’est</a:t>
            </a:r>
            <a:r>
              <a:rPr lang="es-ES" dirty="0" smtClean="0"/>
              <a:t> la </a:t>
            </a:r>
            <a:r>
              <a:rPr lang="es-ES" dirty="0" err="1" smtClean="0"/>
              <a:t>fille</a:t>
            </a:r>
            <a:r>
              <a:rPr lang="es-ES" dirty="0" smtClean="0"/>
              <a:t> de </a:t>
            </a:r>
            <a:r>
              <a:rPr lang="es-ES" dirty="0" err="1" smtClean="0"/>
              <a:t>mon</a:t>
            </a:r>
            <a:r>
              <a:rPr lang="es-ES" dirty="0" smtClean="0"/>
              <a:t> </a:t>
            </a:r>
            <a:r>
              <a:rPr lang="es-ES" dirty="0" err="1" smtClean="0"/>
              <a:t>oncle</a:t>
            </a:r>
            <a:r>
              <a:rPr lang="es-ES" dirty="0" smtClean="0"/>
              <a:t> et </a:t>
            </a:r>
            <a:r>
              <a:rPr lang="es-ES" dirty="0" err="1" smtClean="0"/>
              <a:t>ma</a:t>
            </a:r>
            <a:r>
              <a:rPr lang="es-ES" dirty="0" smtClean="0"/>
              <a:t> </a:t>
            </a:r>
            <a:r>
              <a:rPr lang="es-ES" dirty="0" err="1" smtClean="0"/>
              <a:t>tante</a:t>
            </a:r>
            <a:endParaRPr lang="es-ES" dirty="0"/>
          </a:p>
        </p:txBody>
      </p:sp>
      <p:pic>
        <p:nvPicPr>
          <p:cNvPr id="29698" name="Picture 2" descr="http://www.jewpop.com/wp-content/uploads/2012/09/chapitre-1-dessi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85800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Le </a:t>
            </a:r>
            <a:r>
              <a:rPr lang="es-ES" dirty="0" err="1" smtClean="0"/>
              <a:t>cousin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c’est</a:t>
            </a:r>
            <a:r>
              <a:rPr lang="es-ES" dirty="0" smtClean="0"/>
              <a:t> le </a:t>
            </a:r>
            <a:r>
              <a:rPr lang="es-ES" dirty="0" err="1" smtClean="0"/>
              <a:t>fils</a:t>
            </a:r>
            <a:r>
              <a:rPr lang="es-ES" dirty="0" smtClean="0"/>
              <a:t> de </a:t>
            </a:r>
            <a:r>
              <a:rPr lang="es-ES" dirty="0" err="1" smtClean="0"/>
              <a:t>mon</a:t>
            </a:r>
            <a:r>
              <a:rPr lang="es-ES" dirty="0" smtClean="0"/>
              <a:t> </a:t>
            </a:r>
            <a:r>
              <a:rPr lang="es-ES" dirty="0" err="1" smtClean="0"/>
              <a:t>oncle</a:t>
            </a:r>
            <a:r>
              <a:rPr lang="es-ES" dirty="0" smtClean="0"/>
              <a:t> et </a:t>
            </a:r>
            <a:r>
              <a:rPr lang="es-ES" dirty="0" err="1" smtClean="0"/>
              <a:t>ma</a:t>
            </a:r>
            <a:r>
              <a:rPr lang="es-ES" dirty="0" smtClean="0"/>
              <a:t> </a:t>
            </a:r>
            <a:r>
              <a:rPr lang="es-ES" dirty="0" err="1" smtClean="0"/>
              <a:t>tante</a:t>
            </a:r>
            <a:endParaRPr lang="es-ES" dirty="0"/>
          </a:p>
        </p:txBody>
      </p:sp>
      <p:pic>
        <p:nvPicPr>
          <p:cNvPr id="30722" name="Picture 2" descr="http://idata.over-blog.com/3/90/24/60/psg-V3-final-copy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08587"/>
            <a:ext cx="2675756" cy="4694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es-ES" dirty="0" err="1" smtClean="0"/>
              <a:t>Apprenez</a:t>
            </a:r>
            <a:r>
              <a:rPr lang="es-ES" dirty="0" smtClean="0"/>
              <a:t> les </a:t>
            </a:r>
            <a:r>
              <a:rPr lang="es-ES" dirty="0" err="1" smtClean="0"/>
              <a:t>autres</a:t>
            </a:r>
            <a:r>
              <a:rPr lang="es-ES" dirty="0" smtClean="0"/>
              <a:t> </a:t>
            </a:r>
            <a:r>
              <a:rPr lang="es-ES" dirty="0" err="1" smtClean="0"/>
              <a:t>membres</a:t>
            </a:r>
            <a:r>
              <a:rPr lang="es-ES" dirty="0" smtClean="0"/>
              <a:t> de la </a:t>
            </a:r>
            <a:r>
              <a:rPr lang="es-ES" dirty="0" err="1" smtClean="0"/>
              <a:t>famille</a:t>
            </a:r>
            <a:r>
              <a:rPr lang="es-ES" dirty="0" smtClean="0"/>
              <a:t> http</a:t>
            </a:r>
            <a:r>
              <a:rPr lang="es-ES" dirty="0" smtClean="0"/>
              <a:t>://www.languageguide.org/french/vocabulary/family/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eonimmo.files.wordpress.com/2007/06/fin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09575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-monsite.com/s/2010/01/12/setq/73577842la-20famille-1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912768" cy="5437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nglaisfacile.com/cgi2/myexam/images/181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ouvez-tout.fr/diver/grand_m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742315" cy="4842098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GRAND’MÈRE- LA MAMIE-LA MÉMÉ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 GRAND-PÈRE. LE PAPI, LE PÉPÉ</a:t>
            </a:r>
            <a:endParaRPr lang="es-ES" dirty="0"/>
          </a:p>
        </p:txBody>
      </p:sp>
      <p:pic>
        <p:nvPicPr>
          <p:cNvPr id="22536" name="Picture 8" descr="Image grand-pè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37185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GRANDS-PARENTS</a:t>
            </a:r>
            <a:endParaRPr lang="es-ES" dirty="0"/>
          </a:p>
        </p:txBody>
      </p:sp>
      <p:pic>
        <p:nvPicPr>
          <p:cNvPr id="23554" name="Picture 2" descr="http://files.myopera.com/Prayerman/blog/grandsparent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089748" cy="4020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 PÈRE, LE PAPA</a:t>
            </a:r>
            <a:endParaRPr lang="es-ES" dirty="0"/>
          </a:p>
        </p:txBody>
      </p:sp>
      <p:pic>
        <p:nvPicPr>
          <p:cNvPr id="7170" name="Picture 2" descr="https://encrypted-tbn3.gstatic.com/images?q=tbn:ANd9GcS0ahMQrfkoGb4lLDEKHpGg4fQwWjHflzK1ZbNM2xmtQ8dkXFqq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3660626" cy="387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MÈRE, LA MAMAN</a:t>
            </a:r>
            <a:endParaRPr lang="es-ES" dirty="0"/>
          </a:p>
        </p:txBody>
      </p:sp>
      <p:sp>
        <p:nvSpPr>
          <p:cNvPr id="25602" name="AutoShape 2" descr="http://www.mundoencolores.com/Images/su_mama_head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4" name="AutoShape 4" descr="http://www.mundoencolores.com/Images/su_mama_head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6" name="AutoShape 6" descr="http://www.mundoencolores.com/Images/su_mama_head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8" name="AutoShape 8" descr="http://www.mundoencolores.com/Images/su_mama_head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10" name="AutoShape 10" descr="http://www.mundoencolores.com/Images/su_mama_head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12" name="AutoShape 12" descr="http://www.mundoencolores.com/Images/su_mama_head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14" name="AutoShape 14" descr="http://www.mundoencolores.com/Images/su_mama_heade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Su_mama_head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4197846" cy="47975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PARENTS</a:t>
            </a:r>
            <a:endParaRPr lang="es-ES" dirty="0"/>
          </a:p>
        </p:txBody>
      </p:sp>
      <p:pic>
        <p:nvPicPr>
          <p:cNvPr id="26628" name="Picture 4" descr="http://cc.img.v4.skyrock.net/2396/74952396/pics/2998376633_1_3_puJYgx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59</Words>
  <Application>Microsoft Office PowerPoint</Application>
  <PresentationFormat>Presentación en pantalla (4:3)</PresentationFormat>
  <Paragraphs>15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LA GRAND’MÈRE- LA MAMIE-LA MÉMÉ </vt:lpstr>
      <vt:lpstr>LE GRAND-PÈRE. LE PAPI, LE PÉPÉ</vt:lpstr>
      <vt:lpstr>LES GRANDS-PARENTS</vt:lpstr>
      <vt:lpstr>LE PÈRE, LE PAPA</vt:lpstr>
      <vt:lpstr>LA MÈRE, LA MAMAN</vt:lpstr>
      <vt:lpstr>LES PARENTS</vt:lpstr>
      <vt:lpstr>LA FILLE</vt:lpstr>
      <vt:lpstr>LE FILS</vt:lpstr>
      <vt:lpstr>LES ENFANTS</vt:lpstr>
      <vt:lpstr>Les petits-enfants ce sont les enfants des enfants des grands-parents</vt:lpstr>
      <vt:lpstr>L’oncle, le tonton C’est le frère de papa ou de maman</vt:lpstr>
      <vt:lpstr>La tante, la tata c’est la soeur de papa ou de maman</vt:lpstr>
      <vt:lpstr>La cousine c’est la fille de mon oncle et ma tante</vt:lpstr>
      <vt:lpstr>Le cousin c’est le fils de mon oncle et ma tante</vt:lpstr>
      <vt:lpstr>Apprenez les autres membres de la famille http://www.languageguide.org/french/vocabulary/family/</vt:lpstr>
      <vt:lpstr>Diapositiva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Propietario</dc:creator>
  <cp:lastModifiedBy>Propietario</cp:lastModifiedBy>
  <cp:revision>29</cp:revision>
  <dcterms:created xsi:type="dcterms:W3CDTF">2012-09-28T15:06:08Z</dcterms:created>
  <dcterms:modified xsi:type="dcterms:W3CDTF">2012-12-09T16:41:27Z</dcterms:modified>
</cp:coreProperties>
</file>