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3" r:id="rId7"/>
    <p:sldId id="271" r:id="rId8"/>
    <p:sldId id="272" r:id="rId9"/>
    <p:sldId id="273" r:id="rId10"/>
    <p:sldId id="274" r:id="rId11"/>
    <p:sldId id="276" r:id="rId12"/>
    <p:sldId id="275" r:id="rId13"/>
    <p:sldId id="277" r:id="rId14"/>
    <p:sldId id="278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FB0C-EA6D-4797-B849-0D861E5E8393}" type="datetimeFigureOut">
              <a:rPr lang="es-ES" smtClean="0"/>
              <a:t>13/01/2013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7CB-F386-4B23-9A20-DA8FEC6327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FB0C-EA6D-4797-B849-0D861E5E8393}" type="datetimeFigureOut">
              <a:rPr lang="es-ES" smtClean="0"/>
              <a:t>13/01/2013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7CB-F386-4B23-9A20-DA8FEC6327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FB0C-EA6D-4797-B849-0D861E5E8393}" type="datetimeFigureOut">
              <a:rPr lang="es-ES" smtClean="0"/>
              <a:t>13/01/2013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7CB-F386-4B23-9A20-DA8FEC6327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FB0C-EA6D-4797-B849-0D861E5E8393}" type="datetimeFigureOut">
              <a:rPr lang="es-ES" smtClean="0"/>
              <a:t>13/01/2013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7CB-F386-4B23-9A20-DA8FEC6327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FB0C-EA6D-4797-B849-0D861E5E8393}" type="datetimeFigureOut">
              <a:rPr lang="es-ES" smtClean="0"/>
              <a:t>13/01/2013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7CB-F386-4B23-9A20-DA8FEC6327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FB0C-EA6D-4797-B849-0D861E5E8393}" type="datetimeFigureOut">
              <a:rPr lang="es-ES" smtClean="0"/>
              <a:t>13/01/2013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7CB-F386-4B23-9A20-DA8FEC632746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FB0C-EA6D-4797-B849-0D861E5E8393}" type="datetimeFigureOut">
              <a:rPr lang="es-ES" smtClean="0"/>
              <a:t>13/01/2013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7CB-F386-4B23-9A20-DA8FEC6327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FB0C-EA6D-4797-B849-0D861E5E8393}" type="datetimeFigureOut">
              <a:rPr lang="es-ES" smtClean="0"/>
              <a:t>13/01/2013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7CB-F386-4B23-9A20-DA8FEC6327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FB0C-EA6D-4797-B849-0D861E5E8393}" type="datetimeFigureOut">
              <a:rPr lang="es-ES" smtClean="0"/>
              <a:t>13/01/2013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7CB-F386-4B23-9A20-DA8FEC6327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FB0C-EA6D-4797-B849-0D861E5E8393}" type="datetimeFigureOut">
              <a:rPr lang="es-ES" smtClean="0"/>
              <a:t>13/01/2013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2747CB-F386-4B23-9A20-DA8FEC6327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FB0C-EA6D-4797-B849-0D861E5E8393}" type="datetimeFigureOut">
              <a:rPr lang="es-ES" smtClean="0"/>
              <a:t>13/01/2013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47CB-F386-4B23-9A20-DA8FEC63274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700FB0C-EA6D-4797-B849-0D861E5E8393}" type="datetimeFigureOut">
              <a:rPr lang="es-ES" smtClean="0"/>
              <a:t>13/01/2013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42747CB-F386-4B23-9A20-DA8FEC63274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 CORPS HUMAIN</a:t>
            </a:r>
            <a:endParaRPr lang="es-ES" dirty="0"/>
          </a:p>
        </p:txBody>
      </p:sp>
      <p:pic>
        <p:nvPicPr>
          <p:cNvPr id="1026" name="Picture 2" descr="http://us.123rf.com/400wm/400/400/tsuneo/tsuneo1104/tsuneo110400069/9403294-corps-hu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192688" cy="50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451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Les </a:t>
            </a:r>
            <a:r>
              <a:rPr lang="es-ES" dirty="0" err="1" smtClean="0"/>
              <a:t>pieds</a:t>
            </a:r>
            <a:endParaRPr lang="es-ES" dirty="0"/>
          </a:p>
        </p:txBody>
      </p:sp>
      <p:pic>
        <p:nvPicPr>
          <p:cNvPr id="12290" name="Picture 2" descr="http://4.bp.blogspot.com/-vRnKcYps5sU/Toi1aeqIcbI/AAAAAAAAEf0/gkl8sEGzP_Y/s1600/pied%2Bg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674542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488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http://www.habitudes-zen.fr/wp-content/uploads/2012/03/4-parties-pi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1628800"/>
            <a:ext cx="333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11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Les </a:t>
            </a:r>
            <a:r>
              <a:rPr lang="es-ES" dirty="0" err="1"/>
              <a:t>orteils</a:t>
            </a:r>
            <a:r>
              <a:rPr lang="es-ES" dirty="0"/>
              <a:t>, la </a:t>
            </a:r>
            <a:r>
              <a:rPr lang="es-ES" dirty="0" err="1"/>
              <a:t>cheville</a:t>
            </a:r>
            <a:r>
              <a:rPr lang="es-ES" dirty="0"/>
              <a:t>, le </a:t>
            </a:r>
            <a:r>
              <a:rPr lang="es-ES" dirty="0" err="1"/>
              <a:t>talon</a:t>
            </a:r>
            <a:endParaRPr lang="es-ES" dirty="0"/>
          </a:p>
        </p:txBody>
      </p:sp>
      <p:pic>
        <p:nvPicPr>
          <p:cNvPr id="13314" name="Picture 2" descr="http://p6.storage.canalblog.com/61/69/344099/51426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82071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static1.assistancescolaire.com/mat/images/cheville_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82071"/>
            <a:ext cx="3024336" cy="30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65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1.bp.blogspot.com/-MAWCgKpw8ho/Tc-yu6YnUkI/AAAAAAAAGg4/YLLqtSAJ2uE/s1600/les_parties_du_cor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749976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ES" dirty="0" err="1" smtClean="0"/>
              <a:t>Résumé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3926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2808312"/>
          </a:xfrm>
        </p:spPr>
        <p:txBody>
          <a:bodyPr/>
          <a:lstStyle/>
          <a:p>
            <a:r>
              <a:rPr lang="es-ES" dirty="0" smtClean="0"/>
              <a:t>Fin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792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 err="1" smtClean="0"/>
              <a:t>tête</a:t>
            </a:r>
            <a:r>
              <a:rPr lang="es-ES" dirty="0" smtClean="0"/>
              <a:t>, le </a:t>
            </a:r>
            <a:r>
              <a:rPr lang="es-ES" dirty="0" err="1" smtClean="0"/>
              <a:t>tronc</a:t>
            </a:r>
            <a:r>
              <a:rPr lang="es-ES" dirty="0" smtClean="0"/>
              <a:t> et les </a:t>
            </a:r>
            <a:r>
              <a:rPr lang="es-ES" dirty="0" err="1" smtClean="0"/>
              <a:t>extrémités</a:t>
            </a:r>
            <a:endParaRPr lang="es-ES" dirty="0"/>
          </a:p>
        </p:txBody>
      </p:sp>
      <p:pic>
        <p:nvPicPr>
          <p:cNvPr id="2052" name="Picture 4" descr="http://www.proyectosalonhogar.com/Ciencias/Solo_ninos/cuerp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325002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04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TÊTE: </a:t>
            </a:r>
            <a:r>
              <a:rPr lang="es-ES" sz="2700" dirty="0" smtClean="0"/>
              <a:t>les </a:t>
            </a:r>
            <a:r>
              <a:rPr lang="es-ES" sz="2700" dirty="0" err="1" smtClean="0"/>
              <a:t>cheveux</a:t>
            </a:r>
            <a:r>
              <a:rPr lang="es-ES" sz="2700" dirty="0" smtClean="0"/>
              <a:t>, les </a:t>
            </a:r>
            <a:r>
              <a:rPr lang="es-ES" sz="2700" dirty="0" err="1" smtClean="0"/>
              <a:t>yeux</a:t>
            </a:r>
            <a:r>
              <a:rPr lang="es-ES" sz="2700" dirty="0" smtClean="0"/>
              <a:t>, le </a:t>
            </a:r>
            <a:r>
              <a:rPr lang="es-ES" sz="2700" dirty="0" err="1" smtClean="0"/>
              <a:t>cils</a:t>
            </a:r>
            <a:r>
              <a:rPr lang="es-ES" sz="2700" dirty="0" smtClean="0"/>
              <a:t>, les </a:t>
            </a:r>
            <a:r>
              <a:rPr lang="es-ES" sz="2700" dirty="0" err="1" smtClean="0"/>
              <a:t>sourcils</a:t>
            </a:r>
            <a:r>
              <a:rPr lang="es-ES" sz="2700" dirty="0" smtClean="0"/>
              <a:t>,  le </a:t>
            </a:r>
            <a:r>
              <a:rPr lang="es-ES" sz="2700" dirty="0" err="1" smtClean="0"/>
              <a:t>nez</a:t>
            </a:r>
            <a:r>
              <a:rPr lang="es-ES" sz="2700" dirty="0" smtClean="0"/>
              <a:t>, la </a:t>
            </a:r>
            <a:r>
              <a:rPr lang="es-ES" sz="2700" dirty="0" err="1" smtClean="0"/>
              <a:t>bouche</a:t>
            </a:r>
            <a:r>
              <a:rPr lang="es-ES" sz="2700" dirty="0" smtClean="0"/>
              <a:t>, le </a:t>
            </a:r>
            <a:r>
              <a:rPr lang="es-ES" sz="2700" dirty="0" err="1" smtClean="0"/>
              <a:t>menton</a:t>
            </a:r>
            <a:r>
              <a:rPr lang="es-ES" sz="2700" dirty="0" smtClean="0"/>
              <a:t>, les </a:t>
            </a:r>
            <a:r>
              <a:rPr lang="es-ES" sz="2700" dirty="0" err="1" smtClean="0"/>
              <a:t>oreilles</a:t>
            </a:r>
            <a:r>
              <a:rPr lang="es-ES" sz="2700" dirty="0" smtClean="0"/>
              <a:t>, les </a:t>
            </a:r>
            <a:r>
              <a:rPr lang="es-ES" sz="2700" dirty="0" err="1" smtClean="0"/>
              <a:t>joues</a:t>
            </a:r>
            <a:endParaRPr lang="es-ES" sz="2700" dirty="0"/>
          </a:p>
        </p:txBody>
      </p:sp>
      <p:pic>
        <p:nvPicPr>
          <p:cNvPr id="5122" name="Picture 2" descr="http://www.anglaisfacile.com/cgi2/myexam/images2/60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432"/>
            <a:ext cx="3472757" cy="440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logue.surmon36.ca/wp-content/uploads/2012/11/mythes_sur_les_cheveu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391" y="1663432"/>
            <a:ext cx="2016813" cy="107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lesbeauxarts.net/d/515-5/07011-+Les+yeux+ble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50" y="1719876"/>
            <a:ext cx="1512168" cy="96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blog.miscellanees.net/public/cil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99" y="1719876"/>
            <a:ext cx="1368152" cy="8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us.cdn2.123rf.com/168nwm/subbotina/subbotina1207/subbotina120700056/14421816-maquillaje-de-cejas-maquillaje-de-ojos-marron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465" y="3119913"/>
            <a:ext cx="1091823" cy="109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static1.assistancescolaire.com/mat/images/nez_m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50" y="3087258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4.bp.blogspot.com/-SujQVWyLPhk/T7faHQV0dAI/AAAAAAAAA5o/FK6zuENIpg8/s1600/Bouch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893" y="3162975"/>
            <a:ext cx="1546869" cy="7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www.cpclic.net/dico/m/menton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43" y="4327719"/>
            <a:ext cx="1757907" cy="175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accel11.mettre-put-idata.over-blog.com/0/12/56/84/oreill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25" y="4514395"/>
            <a:ext cx="1352786" cy="180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www.zhooey.com/wp-content/uploads/2011/03/Pincer-les-joue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899" y="4850769"/>
            <a:ext cx="1834652" cy="122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42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 </a:t>
            </a:r>
            <a:r>
              <a:rPr lang="es-ES" dirty="0" smtClean="0"/>
              <a:t>TRONC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4176463" cy="219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53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Le </a:t>
            </a:r>
            <a:r>
              <a:rPr lang="es-ES" dirty="0" err="1" smtClean="0"/>
              <a:t>torse</a:t>
            </a:r>
            <a:r>
              <a:rPr lang="es-ES" dirty="0" smtClean="0"/>
              <a:t>, le </a:t>
            </a:r>
            <a:r>
              <a:rPr lang="es-ES" dirty="0" err="1" smtClean="0"/>
              <a:t>ventre</a:t>
            </a:r>
            <a:r>
              <a:rPr lang="es-ES" dirty="0" smtClean="0"/>
              <a:t>, le dos, les </a:t>
            </a:r>
            <a:r>
              <a:rPr lang="es-ES" dirty="0" err="1" smtClean="0"/>
              <a:t>fesses</a:t>
            </a:r>
            <a:r>
              <a:rPr lang="es-ES" dirty="0" smtClean="0"/>
              <a:t>, </a:t>
            </a:r>
            <a:r>
              <a:rPr lang="es-ES" dirty="0" err="1" smtClean="0"/>
              <a:t>région</a:t>
            </a:r>
            <a:r>
              <a:rPr lang="es-ES" dirty="0" smtClean="0"/>
              <a:t> </a:t>
            </a:r>
            <a:r>
              <a:rPr lang="es-ES" dirty="0" err="1" smtClean="0"/>
              <a:t>lombaire</a:t>
            </a:r>
            <a:endParaRPr lang="es-ES" dirty="0"/>
          </a:p>
        </p:txBody>
      </p:sp>
      <p:pic>
        <p:nvPicPr>
          <p:cNvPr id="2050" name="Picture 2" descr="http://www.vocabulaire-anglais-facile.fr/img/tor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3" y="1556792"/>
            <a:ext cx="333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activia.fr/uploads/media/cache/format_620_345/uploads/documents/s1-la-symbolique-du-ventre-4f4543588d5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13" y="2164010"/>
            <a:ext cx="2952750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asculin.com/images/article/876-natation-5-bonnes-raisons/ideal-pour-d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31" y="2010193"/>
            <a:ext cx="1944216" cy="195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world.aufeminin.com/dossiers/d20070405/d1318i35729h110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136861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opmaldedos.com/wp-content/uploads/2011/06/bd-mal-au-do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68" y="4005622"/>
            <a:ext cx="2314440" cy="25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85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Extrémités supérieures: les bras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es-ES" dirty="0"/>
          </a:p>
        </p:txBody>
      </p:sp>
      <p:pic>
        <p:nvPicPr>
          <p:cNvPr id="8194" name="Picture 2" descr="http://ohefitness.agence-presse.net/files/2009/06/fotolia_6432524_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80" y="1628800"/>
            <a:ext cx="4936629" cy="454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59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Le </a:t>
            </a:r>
            <a:r>
              <a:rPr lang="es-ES" dirty="0" err="1" smtClean="0"/>
              <a:t>coude</a:t>
            </a:r>
            <a:r>
              <a:rPr lang="es-ES" dirty="0" smtClean="0"/>
              <a:t>, le </a:t>
            </a:r>
            <a:r>
              <a:rPr lang="es-ES" dirty="0" err="1" smtClean="0"/>
              <a:t>poignet</a:t>
            </a:r>
            <a:r>
              <a:rPr lang="es-ES" dirty="0" smtClean="0"/>
              <a:t>, la </a:t>
            </a:r>
            <a:r>
              <a:rPr lang="es-ES" dirty="0" err="1" smtClean="0"/>
              <a:t>main</a:t>
            </a:r>
            <a:r>
              <a:rPr lang="es-ES" dirty="0" smtClean="0"/>
              <a:t>, les </a:t>
            </a:r>
            <a:r>
              <a:rPr lang="es-ES" dirty="0" err="1" smtClean="0"/>
              <a:t>doigts</a:t>
            </a:r>
            <a:r>
              <a:rPr lang="es-ES" dirty="0" smtClean="0"/>
              <a:t>, les </a:t>
            </a:r>
            <a:r>
              <a:rPr lang="es-ES" dirty="0" err="1" smtClean="0"/>
              <a:t>ongles</a:t>
            </a:r>
            <a:endParaRPr lang="es-ES" dirty="0"/>
          </a:p>
        </p:txBody>
      </p:sp>
      <p:pic>
        <p:nvPicPr>
          <p:cNvPr id="9218" name="Picture 2" descr="http://us.123rf.com/400wm/400/400/phakimata/phakimata1010/phakimata101000012/7945265-femme-belle-tenant-son-coude-avec-mal-de-bras-et-de-douleur-portant-un-sportif-noir-debardeur-is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177841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primerosauxilios.org.es/img-primerosauxilios.org.es/tomar-pulso-mune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9219"/>
            <a:ext cx="19050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poemesalacarte.unblog.fr/files/2010/05/paumede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90819"/>
            <a:ext cx="2023458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annuaire-voyance-symphony.com/supports-de-la-voyance/images/photos-articles/doig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4692"/>
            <a:ext cx="3024335" cy="202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voyageslouk.com/beaute/photos-beaute/dessin%20sur%20ongles%2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7282"/>
            <a:ext cx="2056909" cy="166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Les </a:t>
            </a:r>
            <a:r>
              <a:rPr lang="es-ES" dirty="0" err="1" smtClean="0"/>
              <a:t>extrémités</a:t>
            </a:r>
            <a:r>
              <a:rPr lang="es-ES" dirty="0" smtClean="0"/>
              <a:t> </a:t>
            </a:r>
            <a:r>
              <a:rPr lang="es-ES" dirty="0" err="1" smtClean="0"/>
              <a:t>inférieures</a:t>
            </a:r>
            <a:r>
              <a:rPr lang="es-ES" dirty="0" smtClean="0"/>
              <a:t>: les jambes</a:t>
            </a:r>
            <a:endParaRPr lang="es-ES" dirty="0"/>
          </a:p>
        </p:txBody>
      </p:sp>
      <p:pic>
        <p:nvPicPr>
          <p:cNvPr id="10242" name="Picture 2" descr="http://cdn-femina.ladmedia.fr/var/femina/storage/images/forme/sport/comment-affiner-ses-jambes/1666913-6-fre-FR/comment_affiner_ses_jambes_rubrique_article_u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4441550" cy="379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6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 err="1" smtClean="0"/>
              <a:t>cuisse</a:t>
            </a:r>
            <a:r>
              <a:rPr lang="es-ES" dirty="0" smtClean="0"/>
              <a:t>, le </a:t>
            </a:r>
            <a:r>
              <a:rPr lang="es-ES" dirty="0" err="1" smtClean="0"/>
              <a:t>genou</a:t>
            </a:r>
            <a:r>
              <a:rPr lang="es-ES" dirty="0" smtClean="0"/>
              <a:t>, le </a:t>
            </a:r>
            <a:r>
              <a:rPr lang="es-ES" dirty="0" err="1" smtClean="0"/>
              <a:t>mollet</a:t>
            </a:r>
            <a:endParaRPr lang="es-ES" dirty="0"/>
          </a:p>
        </p:txBody>
      </p:sp>
      <p:pic>
        <p:nvPicPr>
          <p:cNvPr id="11266" name="Picture 2" descr="http://us.123rf.com/400wm/400/400/maridav/maridav1202/maridav120200078/12611587-sport-blessures-execution-blessure-musculaire-dans-la-cuisse-tache-gros-plan-de-coureur-toucher-la-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291268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us.123rf.com/400wm/400/400/wavebreakmediamicro/wavebreakmediamicro1111/wavebreakmediamicro111107160/11186535-chiropractor-masser-le-genou-d-39-un-patient-dans-une-chamb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245" y="2418121"/>
            <a:ext cx="2141835" cy="142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images.travelpod.com/users/pepsouille/1.1252193477.le-mollet-sau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2619375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559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157</TotalTime>
  <Words>96</Words>
  <Application>Microsoft Office PowerPoint</Application>
  <PresentationFormat>Presentación en pantalla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Ángulos</vt:lpstr>
      <vt:lpstr>LE CORPS HUMAIN</vt:lpstr>
      <vt:lpstr>La tête, le tronc et les extrémités</vt:lpstr>
      <vt:lpstr>LA TÊTE: les cheveux, les yeux, le cils, les sourcils,  le nez, la bouche, le menton, les oreilles, les joues</vt:lpstr>
      <vt:lpstr>LE TRONC</vt:lpstr>
      <vt:lpstr>Le torse, le ventre, le dos, les fesses, région lombaire</vt:lpstr>
      <vt:lpstr>   Extrémités supérieures: les bras   </vt:lpstr>
      <vt:lpstr>Le coude, le poignet, la main, les doigts, les ongles</vt:lpstr>
      <vt:lpstr>Les extrémités inférieures: les jambes</vt:lpstr>
      <vt:lpstr>La cuisse, le genou, le mollet</vt:lpstr>
      <vt:lpstr>Les pieds</vt:lpstr>
      <vt:lpstr>Presentación de PowerPoint</vt:lpstr>
      <vt:lpstr>Les orteils, la cheville, le talon</vt:lpstr>
      <vt:lpstr>Résumé</vt:lpstr>
      <vt:lpstr>Fin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CORPS HUMAIN</dc:title>
  <dc:creator>Propietario</dc:creator>
  <cp:lastModifiedBy>Propietario</cp:lastModifiedBy>
  <cp:revision>11</cp:revision>
  <dcterms:created xsi:type="dcterms:W3CDTF">2013-01-13T18:39:25Z</dcterms:created>
  <dcterms:modified xsi:type="dcterms:W3CDTF">2013-01-13T22:55:38Z</dcterms:modified>
</cp:coreProperties>
</file>