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70" d="100"/>
          <a:sy n="70" d="100"/>
        </p:scale>
        <p:origin x="-48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59CE-BD42-4BEC-AFFB-BAF3E1D5E6EC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ED20-E89B-4726-8F00-97D7BABA9FE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61AD-6E10-421B-8B60-AA38CF4415D6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AABD8-01C9-43C4-B10B-5572B275BC2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C520-97CD-4EA2-BFC1-9C3B3D376C0F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740B-9894-4FA3-B256-7DF3D9B27CE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3A1E-D292-482B-A6A1-9A903049234E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B4A4-DC53-4073-A052-31C7FA53FB2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FF2C-A9FB-4D14-B60A-ED1523CD62E1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090A-C757-4572-A79B-F585FAD3325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E256-C072-40FB-A51E-888049AAA42F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E00E8-913F-476D-8BDE-08212A1AA7F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4573-D29F-4B19-B232-03285BE9673B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0BF2-00CE-40E1-A76E-7E3E02C0DD8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EDE63-7999-4023-BF12-AD982CEAC465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52AF-71FA-4BA8-A74A-F7808E8B7C8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EAB9-EAA0-42BC-B61E-93631EDEF102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B0F0F-B46A-413F-AA64-9BAD005A910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0415-B471-4BAD-839F-C2062B31ED47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9AAD-5280-4AB5-B9A6-FD3D3F9E6B6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DFE2-0EFA-407D-A824-DF37CEF77B41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4C51-56C2-4B8C-9247-815BD18EDA6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4000" t="-4000" r="-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94FB8-9CDD-40F3-B7C2-21DFB4314E46}" type="datetimeFigureOut">
              <a:rPr lang="fr-FR"/>
              <a:pPr>
                <a:defRPr/>
              </a:pPr>
              <a:t>05/12/2012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AD5E73-8563-4C62-9F8F-A6AD9D6AD6B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1628800"/>
            <a:ext cx="6160661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</a:rPr>
              <a:t>Routines </a:t>
            </a:r>
          </a:p>
          <a:p>
            <a:pPr algn="ctr">
              <a:defRPr/>
            </a:pPr>
            <a:r>
              <a:rPr lang="fr-FR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</a:rPr>
              <a:t>de </a:t>
            </a:r>
          </a:p>
          <a:p>
            <a:pPr algn="ctr">
              <a:defRPr/>
            </a:pPr>
            <a:r>
              <a:rPr lang="fr-FR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Ravie" pitchFamily="82" charset="0"/>
              </a:rPr>
              <a:t>quotidien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Image 2" descr="img120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827213" y="1916113"/>
            <a:ext cx="5621337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déjeuner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10367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déjeune à la cantine  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Image 2" descr="img121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619250" y="1700213"/>
            <a:ext cx="604837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quitter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quitte son travail à 17h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Image 2" descr="img122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763713" y="1844675"/>
            <a:ext cx="55610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rentrer chez soi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43608" y="5103674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rentre chez lui à pieds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Image 2" descr="img123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908175" y="1916113"/>
            <a:ext cx="52768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dîner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55172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dine vers 20h.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Image 2" descr="img124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835150" y="1773238"/>
            <a:ext cx="54403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se coucher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se couche </a:t>
            </a:r>
          </a:p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vers 23h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Image 2" descr="img125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547813" y="1628775"/>
            <a:ext cx="6119812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dormir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8052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dort très bien!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Image 2" descr="img112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619250" y="1773238"/>
            <a:ext cx="602932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se réveiller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se réveille à </a:t>
            </a:r>
          </a:p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7 heures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 3" descr="img113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763713" y="1844675"/>
            <a:ext cx="5481637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se lever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se lève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mage 4" descr="img114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rcRect/>
          <a:stretch>
            <a:fillRect/>
          </a:stretch>
        </p:blipFill>
        <p:spPr bwMode="auto">
          <a:xfrm>
            <a:off x="1692275" y="1844675"/>
            <a:ext cx="568801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prendre la douche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prend la douche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Image 3" descr="img114bis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692275" y="1773238"/>
            <a:ext cx="5745163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s’habiller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s’habille</a:t>
            </a:r>
            <a:endParaRPr lang="fr-FR" sz="66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Image 3" descr="img116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903413" y="1844675"/>
            <a:ext cx="5327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prendre le petit déjeuner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prend son petit déjeuner</a:t>
            </a:r>
            <a:endParaRPr lang="fr-FR" sz="4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Image 3" descr="img117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835150" y="1916113"/>
            <a:ext cx="56134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18864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aller au travail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51723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va au travail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Image 3" descr="img118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979712" y="1988840"/>
            <a:ext cx="54975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467544" y="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arriver au travail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arrive au travail à 9 heures</a:t>
            </a:r>
            <a:endParaRPr lang="fr-FR" sz="4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Image 2" descr="img119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908175" y="1773238"/>
            <a:ext cx="54006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faire une</a:t>
            </a:r>
          </a:p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pause café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530120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Il fait une pause café vers 10h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104</Words>
  <Application>Microsoft Office PowerPoint</Application>
  <PresentationFormat>Presentación en pantalla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Thème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Propietario</cp:lastModifiedBy>
  <cp:revision>18</cp:revision>
  <dcterms:created xsi:type="dcterms:W3CDTF">2010-08-18T14:39:49Z</dcterms:created>
  <dcterms:modified xsi:type="dcterms:W3CDTF">2012-12-05T12:28:20Z</dcterms:modified>
</cp:coreProperties>
</file>