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802645F-BB17-4F19-9843-D7F28FD655B6}" type="datetimeFigureOut">
              <a:rPr lang="es-ES" smtClean="0"/>
              <a:pPr/>
              <a:t>09/12/2012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98C8993-7353-4DC6-93E1-003A2D75EB1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62474"/>
          </a:xfrm>
        </p:spPr>
        <p:txBody>
          <a:bodyPr/>
          <a:lstStyle/>
          <a:p>
            <a:r>
              <a:rPr lang="es-ES" dirty="0" smtClean="0">
                <a:latin typeface="Freestyle Script" pitchFamily="66" charset="0"/>
              </a:rPr>
              <a:t>Je vais à…</a:t>
            </a:r>
            <a:endParaRPr lang="es-ES" dirty="0"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Le restaurant</a:t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smtClean="0">
                <a:latin typeface="Freestyle Script" pitchFamily="66" charset="0"/>
              </a:rPr>
              <a:t>Tu </a:t>
            </a:r>
            <a:r>
              <a:rPr lang="es-ES" dirty="0" smtClean="0">
                <a:latin typeface="Freestyle Script" pitchFamily="66" charset="0"/>
              </a:rPr>
              <a:t>vas </a:t>
            </a:r>
            <a:r>
              <a:rPr lang="es-ES" dirty="0" err="1" smtClean="0">
                <a:latin typeface="Freestyle Script" pitchFamily="66" charset="0"/>
              </a:rPr>
              <a:t>au</a:t>
            </a:r>
            <a:r>
              <a:rPr lang="es-ES" dirty="0" smtClean="0">
                <a:latin typeface="Freestyle Script" pitchFamily="66" charset="0"/>
              </a:rPr>
              <a:t> restaurant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22530" name="Picture 2" descr="http://www.alloggisantasofia.com/img/restaurant1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988840"/>
            <a:ext cx="619125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 Le </a:t>
            </a:r>
            <a:r>
              <a:rPr lang="es-ES" dirty="0" err="1" smtClean="0">
                <a:latin typeface="Freestyle Script" pitchFamily="66" charset="0"/>
              </a:rPr>
              <a:t>Capitol</a:t>
            </a:r>
            <a:r>
              <a:rPr lang="es-ES" dirty="0" smtClean="0">
                <a:latin typeface="Freestyle Script" pitchFamily="66" charset="0"/>
              </a:rPr>
              <a:t/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err="1" smtClean="0">
                <a:latin typeface="Freestyle Script" pitchFamily="66" charset="0"/>
              </a:rPr>
              <a:t>Nous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allons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au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Capitol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23554" name="Picture 2" descr="http://historicproperties.ky.gov/NR/rdonlyres/430E8BD0-3FD4-44BA-A6BA-D7C5417AC348/0/OS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276872"/>
            <a:ext cx="4989934" cy="37495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  La </a:t>
            </a:r>
            <a:r>
              <a:rPr lang="es-ES" dirty="0" err="1" smtClean="0">
                <a:latin typeface="Freestyle Script" pitchFamily="66" charset="0"/>
              </a:rPr>
              <a:t>rivière</a:t>
            </a:r>
            <a:r>
              <a:rPr lang="es-ES" dirty="0" smtClean="0">
                <a:latin typeface="Freestyle Script" pitchFamily="66" charset="0"/>
              </a:rPr>
              <a:t/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smtClean="0">
                <a:latin typeface="Freestyle Script" pitchFamily="66" charset="0"/>
              </a:rPr>
              <a:t>Marc </a:t>
            </a:r>
            <a:r>
              <a:rPr lang="es-ES" dirty="0" smtClean="0">
                <a:latin typeface="Freestyle Script" pitchFamily="66" charset="0"/>
              </a:rPr>
              <a:t>va à la </a:t>
            </a:r>
            <a:r>
              <a:rPr lang="es-ES" dirty="0" err="1" smtClean="0">
                <a:latin typeface="Freestyle Script" pitchFamily="66" charset="0"/>
              </a:rPr>
              <a:t>rivière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24578" name="Picture 2" descr="http://i.istockimg.com/file_thumbview_approve/255610/2/stock-photo-255610-old-kentucky-brid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1654" y="1988839"/>
            <a:ext cx="6000666" cy="4500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/>
          <a:lstStyle/>
          <a:p>
            <a:r>
              <a:rPr lang="es-ES" dirty="0" smtClean="0">
                <a:latin typeface="Freestyle Script" pitchFamily="66" charset="0"/>
              </a:rPr>
              <a:t>Fin</a:t>
            </a:r>
            <a:endParaRPr lang="es-ES" dirty="0">
              <a:latin typeface="Freestyle Script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     </a:t>
            </a:r>
            <a:r>
              <a:rPr lang="es-ES" dirty="0" err="1" smtClean="0">
                <a:latin typeface="Freestyle Script" pitchFamily="66" charset="0"/>
              </a:rPr>
              <a:t>L’école</a:t>
            </a:r>
            <a:r>
              <a:rPr lang="es-ES" dirty="0" smtClean="0">
                <a:latin typeface="Freestyle Script" pitchFamily="66" charset="0"/>
              </a:rPr>
              <a:t/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smtClean="0">
                <a:latin typeface="Freestyle Script" pitchFamily="66" charset="0"/>
              </a:rPr>
              <a:t>Elle </a:t>
            </a:r>
            <a:r>
              <a:rPr lang="es-ES" dirty="0" smtClean="0">
                <a:latin typeface="Freestyle Script" pitchFamily="66" charset="0"/>
              </a:rPr>
              <a:t>va à </a:t>
            </a:r>
            <a:r>
              <a:rPr lang="es-ES" dirty="0" err="1" smtClean="0">
                <a:latin typeface="Freestyle Script" pitchFamily="66" charset="0"/>
              </a:rPr>
              <a:t>l’école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2050" name="Picture 2" descr="https://encrypted-tbn0.gstatic.com/images?q=tbn:ANd9GcQ0TtuPixn_obinbKpldpmdsQdgDO7hwmU_X8phO2EazxG8pyc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628800"/>
            <a:ext cx="4425280" cy="4956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dirty="0" smtClean="0">
                <a:latin typeface="Freestyle Script" pitchFamily="66" charset="0"/>
              </a:rPr>
              <a:t>                            Le </a:t>
            </a:r>
            <a:r>
              <a:rPr lang="es-ES" dirty="0" err="1" smtClean="0">
                <a:latin typeface="Freestyle Script" pitchFamily="66" charset="0"/>
              </a:rPr>
              <a:t>lycée</a:t>
            </a:r>
            <a:r>
              <a:rPr lang="es-ES" dirty="0">
                <a:latin typeface="Freestyle Script" pitchFamily="66" charset="0"/>
              </a:rPr>
              <a:t/>
            </a:r>
            <a:br>
              <a:rPr lang="es-ES" dirty="0">
                <a:latin typeface="Freestyle Script" pitchFamily="66" charset="0"/>
              </a:rPr>
            </a:br>
            <a:r>
              <a:rPr lang="es-ES" dirty="0" smtClean="0">
                <a:latin typeface="Freestyle Script" pitchFamily="66" charset="0"/>
              </a:rPr>
              <a:t>Je vais </a:t>
            </a:r>
            <a:r>
              <a:rPr lang="es-ES" dirty="0" err="1" smtClean="0">
                <a:latin typeface="Freestyle Script" pitchFamily="66" charset="0"/>
              </a:rPr>
              <a:t>au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lycée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1026" name="Picture 2" descr="http://www.ecolepresquile.fr/Images/Ecole-arts-appliques-Lyon-man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348880"/>
            <a:ext cx="691515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				Le </a:t>
            </a:r>
            <a:r>
              <a:rPr lang="es-ES" dirty="0" err="1" smtClean="0">
                <a:latin typeface="Freestyle Script" pitchFamily="66" charset="0"/>
              </a:rPr>
              <a:t>parc</a:t>
            </a:r>
            <a:r>
              <a:rPr lang="es-ES" dirty="0" smtClean="0">
                <a:latin typeface="Freestyle Script" pitchFamily="66" charset="0"/>
              </a:rPr>
              <a:t/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err="1" smtClean="0">
                <a:latin typeface="Freestyle Script" pitchFamily="66" charset="0"/>
              </a:rPr>
              <a:t>Nous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allons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au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parc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17410" name="Picture 2" descr="http://t3.gstatic.com/images?q=tbn:ANd9GcRK6_mxeIQShURKf0-pev27k687Lhs7qYrSPFvYI8ybjPFt6xRwV61MWnR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098936"/>
            <a:ext cx="5544616" cy="415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    La </a:t>
            </a:r>
            <a:r>
              <a:rPr lang="es-ES" dirty="0" err="1" smtClean="0">
                <a:latin typeface="Freestyle Script" pitchFamily="66" charset="0"/>
              </a:rPr>
              <a:t>rue</a:t>
            </a:r>
            <a:r>
              <a:rPr lang="es-ES" dirty="0" smtClean="0">
                <a:latin typeface="Freestyle Script" pitchFamily="66" charset="0"/>
              </a:rPr>
              <a:t/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err="1" smtClean="0">
                <a:latin typeface="Freestyle Script" pitchFamily="66" charset="0"/>
              </a:rPr>
              <a:t>Ils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vont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dans</a:t>
            </a:r>
            <a:r>
              <a:rPr lang="es-ES" dirty="0" smtClean="0">
                <a:latin typeface="Freestyle Script" pitchFamily="66" charset="0"/>
              </a:rPr>
              <a:t> la </a:t>
            </a:r>
            <a:r>
              <a:rPr lang="es-ES" dirty="0" err="1" smtClean="0">
                <a:latin typeface="Freestyle Script" pitchFamily="66" charset="0"/>
              </a:rPr>
              <a:t>rue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18434" name="Picture 2" descr="http://upload.wikimedia.org/wikipedia/commons/b/b0/Carhaix_55_La_rue_principale_de_Carhaix_(rue_Lambert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060848"/>
            <a:ext cx="5544616" cy="42873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   La place</a:t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smtClean="0">
                <a:latin typeface="Freestyle Script" pitchFamily="66" charset="0"/>
              </a:rPr>
              <a:t>Marine </a:t>
            </a:r>
            <a:r>
              <a:rPr lang="es-ES" dirty="0" smtClean="0">
                <a:latin typeface="Freestyle Script" pitchFamily="66" charset="0"/>
              </a:rPr>
              <a:t>va sur la place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19458" name="Picture 2" descr="http://paris1900.lartnouveau.com/paris18/places/place_clichy/cp/1pceclichc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004562"/>
            <a:ext cx="5370562" cy="3752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   La </a:t>
            </a:r>
            <a:r>
              <a:rPr lang="es-ES" dirty="0" err="1" smtClean="0">
                <a:latin typeface="Freestyle Script" pitchFamily="66" charset="0"/>
              </a:rPr>
              <a:t>piscine</a:t>
            </a:r>
            <a:r>
              <a:rPr lang="es-ES" dirty="0" smtClean="0">
                <a:latin typeface="Freestyle Script" pitchFamily="66" charset="0"/>
              </a:rPr>
              <a:t/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err="1" smtClean="0">
                <a:latin typeface="Freestyle Script" pitchFamily="66" charset="0"/>
              </a:rPr>
              <a:t>Vous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allez</a:t>
            </a:r>
            <a:r>
              <a:rPr lang="es-ES" dirty="0" smtClean="0">
                <a:latin typeface="Freestyle Script" pitchFamily="66" charset="0"/>
              </a:rPr>
              <a:t> à la </a:t>
            </a:r>
            <a:r>
              <a:rPr lang="es-ES" dirty="0" err="1" smtClean="0">
                <a:latin typeface="Freestyle Script" pitchFamily="66" charset="0"/>
              </a:rPr>
              <a:t>piscine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16386" name="Picture 2" descr="http://www.magiclub.com/magiclub/visuals/nouvelle_caledonie_noumea_park_hotel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60848"/>
            <a:ext cx="6244183" cy="41763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   Le </a:t>
            </a:r>
            <a:r>
              <a:rPr lang="es-ES" dirty="0" err="1" smtClean="0">
                <a:latin typeface="Freestyle Script" pitchFamily="66" charset="0"/>
              </a:rPr>
              <a:t>gymnase</a:t>
            </a:r>
            <a:r>
              <a:rPr lang="es-ES" dirty="0" smtClean="0">
                <a:latin typeface="Freestyle Script" pitchFamily="66" charset="0"/>
              </a:rPr>
              <a:t/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err="1" smtClean="0">
                <a:latin typeface="Freestyle Script" pitchFamily="66" charset="0"/>
              </a:rPr>
              <a:t>Ils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vont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au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gymnase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20482" name="Picture 2" descr="http://www.salle-de-sport.com/media/club/photo/8261441/Le-gymnase-34-Chalon-sur-Sa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204864"/>
            <a:ext cx="4714875" cy="3590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Freestyle Script" pitchFamily="66" charset="0"/>
              </a:rPr>
              <a:t>                             La </a:t>
            </a:r>
            <a:r>
              <a:rPr lang="es-ES" dirty="0" err="1" smtClean="0">
                <a:latin typeface="Freestyle Script" pitchFamily="66" charset="0"/>
              </a:rPr>
              <a:t>cafeteria</a:t>
            </a:r>
            <a:r>
              <a:rPr lang="es-ES" dirty="0" smtClean="0">
                <a:latin typeface="Freestyle Script" pitchFamily="66" charset="0"/>
              </a:rPr>
              <a:t/>
            </a:r>
            <a:br>
              <a:rPr lang="es-ES" dirty="0" smtClean="0">
                <a:latin typeface="Freestyle Script" pitchFamily="66" charset="0"/>
              </a:rPr>
            </a:br>
            <a:r>
              <a:rPr lang="es-ES" dirty="0" err="1" smtClean="0">
                <a:latin typeface="Freestyle Script" pitchFamily="66" charset="0"/>
              </a:rPr>
              <a:t>Vous</a:t>
            </a:r>
            <a:r>
              <a:rPr lang="es-ES" dirty="0" smtClean="0">
                <a:latin typeface="Freestyle Script" pitchFamily="66" charset="0"/>
              </a:rPr>
              <a:t> </a:t>
            </a:r>
            <a:r>
              <a:rPr lang="es-ES" dirty="0" err="1" smtClean="0">
                <a:latin typeface="Freestyle Script" pitchFamily="66" charset="0"/>
              </a:rPr>
              <a:t>allez</a:t>
            </a:r>
            <a:r>
              <a:rPr lang="es-ES" dirty="0" smtClean="0">
                <a:latin typeface="Freestyle Script" pitchFamily="66" charset="0"/>
              </a:rPr>
              <a:t> à la </a:t>
            </a:r>
            <a:r>
              <a:rPr lang="es-ES" dirty="0" err="1" smtClean="0">
                <a:latin typeface="Freestyle Script" pitchFamily="66" charset="0"/>
              </a:rPr>
              <a:t>cafeteria</a:t>
            </a:r>
            <a:endParaRPr lang="es-ES" dirty="0">
              <a:latin typeface="Freestyle Script" pitchFamily="66" charset="0"/>
            </a:endParaRPr>
          </a:p>
        </p:txBody>
      </p:sp>
      <p:pic>
        <p:nvPicPr>
          <p:cNvPr id="21506" name="Picture 2" descr="http://www.kabyle.com/sites/default/files/dans-la-cafete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348880"/>
            <a:ext cx="7040782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40</TotalTime>
  <Words>34</Words>
  <Application>Microsoft Office PowerPoint</Application>
  <PresentationFormat>Presentación en pantalla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Concurrencia</vt:lpstr>
      <vt:lpstr>Je vais à…</vt:lpstr>
      <vt:lpstr>                               L’école Elle va à l’école</vt:lpstr>
      <vt:lpstr>                            Le lycée Je vais au lycée</vt:lpstr>
      <vt:lpstr>    Le parc Nous allons au parc</vt:lpstr>
      <vt:lpstr>                              La rue Ils vont dans la rue</vt:lpstr>
      <vt:lpstr>                             La place Marine va sur la place</vt:lpstr>
      <vt:lpstr>                             La piscine Vous allez à la piscine</vt:lpstr>
      <vt:lpstr>                             Le gymnase Ils vont au gymnase</vt:lpstr>
      <vt:lpstr>                             La cafeteria Vous allez à la cafeteria</vt:lpstr>
      <vt:lpstr>                          Le restaurant Tu vas au restaurant</vt:lpstr>
      <vt:lpstr>                           Le Capitol Nous allons au Capitol</vt:lpstr>
      <vt:lpstr>                            La rivière Marc va à la rivière</vt:lpstr>
      <vt:lpstr>Fin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 vais à…</dc:title>
  <dc:creator>Propietario</dc:creator>
  <cp:lastModifiedBy>Propietario</cp:lastModifiedBy>
  <cp:revision>5</cp:revision>
  <dcterms:created xsi:type="dcterms:W3CDTF">2012-12-09T15:42:05Z</dcterms:created>
  <dcterms:modified xsi:type="dcterms:W3CDTF">2012-12-09T17:31:08Z</dcterms:modified>
</cp:coreProperties>
</file>